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  <p:sldMasterId id="2147483709" r:id="rId5"/>
  </p:sldMasterIdLst>
  <p:notesMasterIdLst>
    <p:notesMasterId r:id="rId15"/>
  </p:notesMasterIdLst>
  <p:handoutMasterIdLst>
    <p:handoutMasterId r:id="rId16"/>
  </p:handoutMasterIdLst>
  <p:sldIdLst>
    <p:sldId id="256" r:id="rId6"/>
    <p:sldId id="257" r:id="rId7"/>
    <p:sldId id="258" r:id="rId8"/>
    <p:sldId id="259" r:id="rId9"/>
    <p:sldId id="260" r:id="rId10"/>
    <p:sldId id="261" r:id="rId11"/>
    <p:sldId id="264" r:id="rId12"/>
    <p:sldId id="265" r:id="rId13"/>
    <p:sldId id="263" r:id="rId14"/>
  </p:sldIdLst>
  <p:sldSz cx="12192000" cy="6858000"/>
  <p:notesSz cx="6858000" cy="9144000"/>
  <p:custDataLst>
    <p:tags r:id="rId17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 Huber" initials="BR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C2"/>
    <a:srgbClr val="969696"/>
    <a:srgbClr val="C1C1C1"/>
    <a:srgbClr val="EBEBEB"/>
    <a:srgbClr val="C0C0C0"/>
    <a:srgbClr val="EAEAEA"/>
    <a:srgbClr val="008DCE"/>
    <a:srgbClr val="0079CE"/>
    <a:srgbClr val="0079C1"/>
    <a:srgbClr val="F6CF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86818"/>
  </p:normalViewPr>
  <p:slideViewPr>
    <p:cSldViewPr snapToObjects="1" showGuides="1">
      <p:cViewPr varScale="1">
        <p:scale>
          <a:sx n="113" d="100"/>
          <a:sy n="113" d="100"/>
        </p:scale>
        <p:origin x="11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60"/>
    </p:cViewPr>
  </p:sorterViewPr>
  <p:notesViewPr>
    <p:cSldViewPr showGuides="1">
      <p:cViewPr varScale="1">
        <p:scale>
          <a:sx n="135" d="100"/>
          <a:sy n="135" d="100"/>
        </p:scale>
        <p:origin x="-35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tags" Target="tags/tag1.xml"/><Relationship Id="rId18" Type="http://schemas.openxmlformats.org/officeDocument/2006/relationships/commentAuthors" Target="commentAuthors.xml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8D524-483A-4D44-8ABD-9ADD994E083A}" type="datetimeFigureOut">
              <a:rPr lang="nl-NL" smtClean="0"/>
              <a:t>15-10-18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4BDEC-E254-4FA9-87B9-FEE4E1E94B9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235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D8F8B-FBFE-45AC-BED6-A5D89A032F99}" type="datetimeFigureOut">
              <a:rPr lang="nl-NL" smtClean="0"/>
              <a:t>15-10-18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FC6A7-4BBD-4911-A4E3-B0B73715128E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25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20" Type="http://schemas.openxmlformats.org/officeDocument/2006/relationships/tags" Target="../tags/tag24.xml"/><Relationship Id="rId21" Type="http://schemas.openxmlformats.org/officeDocument/2006/relationships/slideMaster" Target="../slideMasters/slideMaster1.xml"/><Relationship Id="rId10" Type="http://schemas.openxmlformats.org/officeDocument/2006/relationships/tags" Target="../tags/tag14.xml"/><Relationship Id="rId11" Type="http://schemas.openxmlformats.org/officeDocument/2006/relationships/tags" Target="../tags/tag15.xml"/><Relationship Id="rId12" Type="http://schemas.openxmlformats.org/officeDocument/2006/relationships/tags" Target="../tags/tag16.xml"/><Relationship Id="rId13" Type="http://schemas.openxmlformats.org/officeDocument/2006/relationships/tags" Target="../tags/tag17.xml"/><Relationship Id="rId14" Type="http://schemas.openxmlformats.org/officeDocument/2006/relationships/tags" Target="../tags/tag18.xml"/><Relationship Id="rId15" Type="http://schemas.openxmlformats.org/officeDocument/2006/relationships/tags" Target="../tags/tag19.xml"/><Relationship Id="rId16" Type="http://schemas.openxmlformats.org/officeDocument/2006/relationships/tags" Target="../tags/tag20.xml"/><Relationship Id="rId17" Type="http://schemas.openxmlformats.org/officeDocument/2006/relationships/tags" Target="../tags/tag21.xml"/><Relationship Id="rId18" Type="http://schemas.openxmlformats.org/officeDocument/2006/relationships/tags" Target="../tags/tag22.xml"/><Relationship Id="rId19" Type="http://schemas.openxmlformats.org/officeDocument/2006/relationships/tags" Target="../tags/tag23.xml"/><Relationship Id="rId1" Type="http://schemas.openxmlformats.org/officeDocument/2006/relationships/tags" Target="../tags/tag5.xml"/><Relationship Id="rId2" Type="http://schemas.openxmlformats.org/officeDocument/2006/relationships/tags" Target="../tags/tag6.xml"/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tags" Target="../tags/tag9.xml"/><Relationship Id="rId6" Type="http://schemas.openxmlformats.org/officeDocument/2006/relationships/tags" Target="../tags/tag10.xml"/><Relationship Id="rId7" Type="http://schemas.openxmlformats.org/officeDocument/2006/relationships/tags" Target="../tags/tag11.xml"/><Relationship Id="rId8" Type="http://schemas.openxmlformats.org/officeDocument/2006/relationships/tags" Target="../tags/tag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tags" Target="../tags/tag25.xml"/><Relationship Id="rId2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4" Type="http://schemas.openxmlformats.org/officeDocument/2006/relationships/tags" Target="../tags/tag29.xml"/><Relationship Id="rId5" Type="http://schemas.openxmlformats.org/officeDocument/2006/relationships/tags" Target="../tags/tag30.xml"/><Relationship Id="rId6" Type="http://schemas.openxmlformats.org/officeDocument/2006/relationships/tags" Target="../tags/tag31.xml"/><Relationship Id="rId7" Type="http://schemas.openxmlformats.org/officeDocument/2006/relationships/tags" Target="../tags/tag32.xml"/><Relationship Id="rId8" Type="http://schemas.openxmlformats.org/officeDocument/2006/relationships/tags" Target="../tags/tag33.xml"/><Relationship Id="rId9" Type="http://schemas.openxmlformats.org/officeDocument/2006/relationships/tags" Target="../tags/tag34.xml"/><Relationship Id="rId10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2" Type="http://schemas.openxmlformats.org/officeDocument/2006/relationships/tags" Target="../tags/tag2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1" Type="http://schemas.openxmlformats.org/officeDocument/2006/relationships/tags" Target="../tags/tag45.xml"/><Relationship Id="rId1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2" Type="http://schemas.openxmlformats.org/officeDocument/2006/relationships/tags" Target="../tags/tag36.xml"/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tags" Target="../tags/tag39.xml"/><Relationship Id="rId6" Type="http://schemas.openxmlformats.org/officeDocument/2006/relationships/tags" Target="../tags/tag40.xml"/><Relationship Id="rId7" Type="http://schemas.openxmlformats.org/officeDocument/2006/relationships/tags" Target="../tags/tag41.xml"/><Relationship Id="rId8" Type="http://schemas.openxmlformats.org/officeDocument/2006/relationships/tags" Target="../tags/tag42.xml"/><Relationship Id="rId9" Type="http://schemas.openxmlformats.org/officeDocument/2006/relationships/tags" Target="../tags/tag43.xml"/><Relationship Id="rId10" Type="http://schemas.openxmlformats.org/officeDocument/2006/relationships/tags" Target="../tags/tag4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4" Type="http://schemas.openxmlformats.org/officeDocument/2006/relationships/tags" Target="../tags/tag49.xml"/><Relationship Id="rId5" Type="http://schemas.openxmlformats.org/officeDocument/2006/relationships/slideMaster" Target="../slideMasters/slideMaster1.xml"/><Relationship Id="rId1" Type="http://schemas.openxmlformats.org/officeDocument/2006/relationships/tags" Target="../tags/tag46.xml"/><Relationship Id="rId2" Type="http://schemas.openxmlformats.org/officeDocument/2006/relationships/tags" Target="../tags/tag4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20" Type="http://schemas.openxmlformats.org/officeDocument/2006/relationships/tags" Target="../tags/tag69.xml"/><Relationship Id="rId21" Type="http://schemas.openxmlformats.org/officeDocument/2006/relationships/slideMaster" Target="../slideMasters/slideMaster1.xml"/><Relationship Id="rId10" Type="http://schemas.openxmlformats.org/officeDocument/2006/relationships/tags" Target="../tags/tag59.xml"/><Relationship Id="rId11" Type="http://schemas.openxmlformats.org/officeDocument/2006/relationships/tags" Target="../tags/tag60.xml"/><Relationship Id="rId12" Type="http://schemas.openxmlformats.org/officeDocument/2006/relationships/tags" Target="../tags/tag61.xml"/><Relationship Id="rId13" Type="http://schemas.openxmlformats.org/officeDocument/2006/relationships/tags" Target="../tags/tag62.xml"/><Relationship Id="rId14" Type="http://schemas.openxmlformats.org/officeDocument/2006/relationships/tags" Target="../tags/tag63.xml"/><Relationship Id="rId15" Type="http://schemas.openxmlformats.org/officeDocument/2006/relationships/tags" Target="../tags/tag64.xml"/><Relationship Id="rId16" Type="http://schemas.openxmlformats.org/officeDocument/2006/relationships/tags" Target="../tags/tag65.xml"/><Relationship Id="rId17" Type="http://schemas.openxmlformats.org/officeDocument/2006/relationships/tags" Target="../tags/tag66.xml"/><Relationship Id="rId18" Type="http://schemas.openxmlformats.org/officeDocument/2006/relationships/tags" Target="../tags/tag67.xml"/><Relationship Id="rId19" Type="http://schemas.openxmlformats.org/officeDocument/2006/relationships/tags" Target="../tags/tag68.xml"/><Relationship Id="rId1" Type="http://schemas.openxmlformats.org/officeDocument/2006/relationships/tags" Target="../tags/tag50.xml"/><Relationship Id="rId2" Type="http://schemas.openxmlformats.org/officeDocument/2006/relationships/tags" Target="../tags/tag51.xml"/><Relationship Id="rId3" Type="http://schemas.openxmlformats.org/officeDocument/2006/relationships/tags" Target="../tags/tag52.xml"/><Relationship Id="rId4" Type="http://schemas.openxmlformats.org/officeDocument/2006/relationships/tags" Target="../tags/tag53.xml"/><Relationship Id="rId5" Type="http://schemas.openxmlformats.org/officeDocument/2006/relationships/tags" Target="../tags/tag54.xml"/><Relationship Id="rId6" Type="http://schemas.openxmlformats.org/officeDocument/2006/relationships/tags" Target="../tags/tag55.xml"/><Relationship Id="rId7" Type="http://schemas.openxmlformats.org/officeDocument/2006/relationships/tags" Target="../tags/tag56.xml"/><Relationship Id="rId8" Type="http://schemas.openxmlformats.org/officeDocument/2006/relationships/tags" Target="../tags/tag5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1" Type="http://schemas.openxmlformats.org/officeDocument/2006/relationships/tags" Target="../tags/tag80.xml"/><Relationship Id="rId12" Type="http://schemas.openxmlformats.org/officeDocument/2006/relationships/tags" Target="../tags/tag81.xml"/><Relationship Id="rId13" Type="http://schemas.openxmlformats.org/officeDocument/2006/relationships/slideMaster" Target="../slideMasters/slideMaster1.xml"/><Relationship Id="rId1" Type="http://schemas.openxmlformats.org/officeDocument/2006/relationships/tags" Target="../tags/tag70.xml"/><Relationship Id="rId2" Type="http://schemas.openxmlformats.org/officeDocument/2006/relationships/tags" Target="../tags/tag71.xml"/><Relationship Id="rId3" Type="http://schemas.openxmlformats.org/officeDocument/2006/relationships/tags" Target="../tags/tag72.xml"/><Relationship Id="rId4" Type="http://schemas.openxmlformats.org/officeDocument/2006/relationships/tags" Target="../tags/tag73.xml"/><Relationship Id="rId5" Type="http://schemas.openxmlformats.org/officeDocument/2006/relationships/tags" Target="../tags/tag74.xml"/><Relationship Id="rId6" Type="http://schemas.openxmlformats.org/officeDocument/2006/relationships/tags" Target="../tags/tag75.xml"/><Relationship Id="rId7" Type="http://schemas.openxmlformats.org/officeDocument/2006/relationships/tags" Target="../tags/tag76.xml"/><Relationship Id="rId8" Type="http://schemas.openxmlformats.org/officeDocument/2006/relationships/tags" Target="../tags/tag77.xml"/><Relationship Id="rId9" Type="http://schemas.openxmlformats.org/officeDocument/2006/relationships/tags" Target="../tags/tag78.xml"/><Relationship Id="rId10" Type="http://schemas.openxmlformats.org/officeDocument/2006/relationships/tags" Target="../tags/tag7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4109" y="3328077"/>
            <a:ext cx="10080000" cy="126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nl-NL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304800" y="2301418"/>
            <a:ext cx="11582400" cy="859997"/>
          </a:xfrm>
          <a:prstGeom prst="rect">
            <a:avLst/>
          </a:prstGeom>
        </p:spPr>
        <p:txBody>
          <a:bodyPr anchor="b" anchorCtr="1">
            <a:normAutofit/>
          </a:bodyPr>
          <a:lstStyle>
            <a:lvl1pPr algn="ctr">
              <a:defRPr sz="4000" baseline="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09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4" name="Table Placeholder 13"/>
          <p:cNvSpPr>
            <a:spLocks noGrp="1"/>
          </p:cNvSpPr>
          <p:nvPr>
            <p:ph type="tbl" sz="quarter" idx="10" hasCustomPrompt="1"/>
          </p:nvPr>
        </p:nvSpPr>
        <p:spPr>
          <a:xfrm>
            <a:off x="304801" y="2057400"/>
            <a:ext cx="11582400" cy="4343400"/>
          </a:xfrm>
          <a:prstGeom prst="rect">
            <a:avLst/>
          </a:prstGeom>
        </p:spPr>
        <p:txBody>
          <a:bodyPr vert="horz"/>
          <a:lstStyle>
            <a:lvl1pPr marL="347472" indent="-347472">
              <a:buFont typeface="Wingdings" charset="2"/>
              <a:buChar char="§"/>
              <a:defRPr sz="180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Select Medium Style 2 from Table Styles in Table Design tab, Change header row from black to Topcon Blue, Confirm Arial, not Arial Narrow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50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(embedd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4" name="Media Placeholder 3"/>
          <p:cNvSpPr>
            <a:spLocks noGrp="1"/>
          </p:cNvSpPr>
          <p:nvPr>
            <p:ph type="media" sz="quarter" idx="10" hasCustomPrompt="1"/>
          </p:nvPr>
        </p:nvSpPr>
        <p:spPr>
          <a:xfrm>
            <a:off x="304800" y="2057401"/>
            <a:ext cx="11585277" cy="3978275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icon to add *.</a:t>
            </a:r>
            <a:r>
              <a:rPr lang="en-US" dirty="0" err="1" smtClean="0"/>
              <a:t>wmv</a:t>
            </a:r>
            <a:r>
              <a:rPr lang="en-US" dirty="0" smtClean="0"/>
              <a:t> (not *.mp4) format videos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52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296" userDrawn="1">
          <p15:clr>
            <a:srgbClr val="FBAE40"/>
          </p15:clr>
        </p15:guide>
        <p15:guide id="4" pos="192" userDrawn="1">
          <p15:clr>
            <a:srgbClr val="FBAE40"/>
          </p15:clr>
        </p15:guide>
        <p15:guide id="5" orient="horz" pos="3802" userDrawn="1">
          <p15:clr>
            <a:srgbClr val="FBAE40"/>
          </p15:clr>
        </p15:guide>
        <p15:guide id="6" pos="748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&amp;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" name="Line 8"/>
          <p:cNvSpPr>
            <a:spLocks noChangeShapeType="1"/>
          </p:cNvSpPr>
          <p:nvPr>
            <p:custDataLst>
              <p:tags r:id="rId1"/>
            </p:custDataLst>
          </p:nvPr>
        </p:nvSpPr>
        <p:spPr bwMode="gray">
          <a:xfrm flipV="1">
            <a:off x="866775" y="2304506"/>
            <a:ext cx="2341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8000" rIns="1800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866775" y="2057716"/>
            <a:ext cx="2341455" cy="26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18288" anchor="b">
            <a:no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Feature 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Line 8"/>
          <p:cNvSpPr>
            <a:spLocks noChangeShapeType="1"/>
          </p:cNvSpPr>
          <p:nvPr>
            <p:custDataLst>
              <p:tags r:id="rId3"/>
            </p:custDataLst>
          </p:nvPr>
        </p:nvSpPr>
        <p:spPr bwMode="gray">
          <a:xfrm flipV="1">
            <a:off x="3494450" y="2304506"/>
            <a:ext cx="773340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8000" rIns="1800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538282" y="2057716"/>
            <a:ext cx="8272717" cy="26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18288" anchor="b">
            <a:no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</a:rPr>
              <a:t>Benefit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3027658" y="4850826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3027658" y="3818727"/>
            <a:ext cx="778127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5400000">
            <a:off x="3027658" y="2774391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3037183" y="5870190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838199" y="3400381"/>
            <a:ext cx="10389656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838230" y="4451401"/>
            <a:ext cx="10389625" cy="1059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838199" y="5460088"/>
            <a:ext cx="10389656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853440" y="2468880"/>
            <a:ext cx="2316480" cy="777240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rgbClr val="FFFFFF"/>
                </a:solidFill>
                <a:latin typeface="Arial"/>
                <a:cs typeface="Arial"/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3657600" y="2459293"/>
            <a:ext cx="8232477" cy="7772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853440" y="3520440"/>
            <a:ext cx="2316480" cy="777240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4pPr marL="1371600" indent="0">
              <a:buNone/>
              <a:defRPr/>
            </a:lvl4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853440" y="4572000"/>
            <a:ext cx="2316480" cy="777240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4pPr marL="1371600" indent="0">
              <a:buNone/>
              <a:defRPr/>
            </a:lvl4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853440" y="5577840"/>
            <a:ext cx="2316480" cy="777240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4pPr marL="1371600" indent="0">
              <a:buNone/>
              <a:defRPr/>
            </a:lvl4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6" name="Line 8"/>
          <p:cNvSpPr>
            <a:spLocks noChangeShapeType="1"/>
          </p:cNvSpPr>
          <p:nvPr userDrawn="1">
            <p:custDataLst>
              <p:tags r:id="rId12"/>
            </p:custDataLst>
          </p:nvPr>
        </p:nvSpPr>
        <p:spPr bwMode="gray">
          <a:xfrm flipV="1">
            <a:off x="866775" y="2304506"/>
            <a:ext cx="234145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8000" rIns="1800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Line 8"/>
          <p:cNvSpPr>
            <a:spLocks noChangeShapeType="1"/>
          </p:cNvSpPr>
          <p:nvPr userDrawn="1">
            <p:custDataLst>
              <p:tags r:id="rId13"/>
            </p:custDataLst>
          </p:nvPr>
        </p:nvSpPr>
        <p:spPr bwMode="gray">
          <a:xfrm flipV="1">
            <a:off x="3494450" y="2304506"/>
            <a:ext cx="8316549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8000" rIns="1800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AutoShape 15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 rot="5400000">
            <a:off x="3027658" y="4850826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AutoShape 16"/>
          <p:cNvSpPr>
            <a:spLocks noChangeArrowheads="1"/>
          </p:cNvSpPr>
          <p:nvPr userDrawn="1">
            <p:custDataLst>
              <p:tags r:id="rId15"/>
            </p:custDataLst>
          </p:nvPr>
        </p:nvSpPr>
        <p:spPr bwMode="auto">
          <a:xfrm rot="5400000">
            <a:off x="3027658" y="3818727"/>
            <a:ext cx="778127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AutoShape 17"/>
          <p:cNvSpPr>
            <a:spLocks noChangeArrowheads="1"/>
          </p:cNvSpPr>
          <p:nvPr userDrawn="1">
            <p:custDataLst>
              <p:tags r:id="rId16"/>
            </p:custDataLst>
          </p:nvPr>
        </p:nvSpPr>
        <p:spPr bwMode="auto">
          <a:xfrm rot="5400000">
            <a:off x="3027658" y="2774391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AutoShape 15"/>
          <p:cNvSpPr>
            <a:spLocks noChangeArrowheads="1"/>
          </p:cNvSpPr>
          <p:nvPr userDrawn="1">
            <p:custDataLst>
              <p:tags r:id="rId17"/>
            </p:custDataLst>
          </p:nvPr>
        </p:nvSpPr>
        <p:spPr bwMode="auto">
          <a:xfrm rot="5400000">
            <a:off x="3037183" y="5870190"/>
            <a:ext cx="778129" cy="193431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  <a:extLst/>
        </p:spPr>
        <p:txBody>
          <a:bodyPr rot="10800000" vert="eaVert" wrap="none" lIns="89991" tIns="46796" rIns="89991" bIns="46796" anchor="ctr">
            <a:no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Line 25"/>
          <p:cNvSpPr>
            <a:spLocks noChangeShapeType="1"/>
          </p:cNvSpPr>
          <p:nvPr userDrawn="1">
            <p:custDataLst>
              <p:tags r:id="rId18"/>
            </p:custDataLst>
          </p:nvPr>
        </p:nvSpPr>
        <p:spPr bwMode="auto">
          <a:xfrm>
            <a:off x="838199" y="3400381"/>
            <a:ext cx="109728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Line 26"/>
          <p:cNvSpPr>
            <a:spLocks noChangeShapeType="1"/>
          </p:cNvSpPr>
          <p:nvPr userDrawn="1">
            <p:custDataLst>
              <p:tags r:id="rId19"/>
            </p:custDataLst>
          </p:nvPr>
        </p:nvSpPr>
        <p:spPr bwMode="auto">
          <a:xfrm>
            <a:off x="838228" y="4451401"/>
            <a:ext cx="10972800" cy="1059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 userDrawn="1">
            <p:custDataLst>
              <p:tags r:id="rId20"/>
            </p:custDataLst>
          </p:nvPr>
        </p:nvSpPr>
        <p:spPr bwMode="auto">
          <a:xfrm flipV="1">
            <a:off x="838199" y="5460088"/>
            <a:ext cx="109728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3657600" y="3527684"/>
            <a:ext cx="8232477" cy="7772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3657600" y="4558476"/>
            <a:ext cx="8232477" cy="7772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3657600" y="5563992"/>
            <a:ext cx="8232477" cy="7772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5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shade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e 23"/>
          <p:cNvSpPr>
            <a:spLocks noChangeAspect="1"/>
          </p:cNvSpPr>
          <p:nvPr userDrawn="1"/>
        </p:nvSpPr>
        <p:spPr>
          <a:xfrm rot="9000000">
            <a:off x="4055512" y="2196132"/>
            <a:ext cx="4086728" cy="4080625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Pie 1"/>
          <p:cNvSpPr>
            <a:spLocks noChangeAspect="1"/>
          </p:cNvSpPr>
          <p:nvPr userDrawn="1"/>
        </p:nvSpPr>
        <p:spPr>
          <a:xfrm rot="1800000">
            <a:off x="4055513" y="2196133"/>
            <a:ext cx="4086728" cy="4080625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3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Pie 24"/>
          <p:cNvSpPr>
            <a:spLocks noChangeAspect="1"/>
          </p:cNvSpPr>
          <p:nvPr userDrawn="1"/>
        </p:nvSpPr>
        <p:spPr>
          <a:xfrm rot="16200000">
            <a:off x="4055512" y="2196131"/>
            <a:ext cx="4086728" cy="4080625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tx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6" name="Oval 10"/>
          <p:cNvSpPr>
            <a:spLocks noChangeAspect="1"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5463381" y="3611563"/>
            <a:ext cx="1265237" cy="1265237"/>
          </a:xfrm>
          <a:prstGeom prst="ellipse">
            <a:avLst/>
          </a:prstGeom>
          <a:solidFill>
            <a:srgbClr val="0079C2"/>
          </a:solidFill>
          <a:ln w="107950">
            <a:solidFill>
              <a:srgbClr val="FFFFFF"/>
            </a:solidFill>
            <a:round/>
            <a:headEnd/>
            <a:tailEnd/>
          </a:ln>
          <a:effectLst/>
          <a:extLst/>
        </p:spPr>
        <p:txBody>
          <a:bodyPr lIns="36000" tIns="36000" rIns="36000" bIns="3600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322047"/>
            <a:ext cx="1189038" cy="914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501481" y="5105127"/>
            <a:ext cx="1189038" cy="914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370320" y="3322047"/>
            <a:ext cx="1189038" cy="914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501481" y="3810000"/>
            <a:ext cx="1189038" cy="914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1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ular Proces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4" name="Oval 37"/>
          <p:cNvSpPr/>
          <p:nvPr/>
        </p:nvSpPr>
        <p:spPr>
          <a:xfrm rot="14400000">
            <a:off x="4378524" y="2311593"/>
            <a:ext cx="1803319" cy="2687655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2172508" y="3707881"/>
                </a:moveTo>
                <a:lnTo>
                  <a:pt x="0" y="2453582"/>
                </a:lnTo>
                <a:lnTo>
                  <a:pt x="0" y="0"/>
                </a:lnTo>
                <a:cubicBezTo>
                  <a:pt x="600747" y="1633"/>
                  <a:pt x="1151543" y="215611"/>
                  <a:pt x="1580446" y="571648"/>
                </a:cubicBezTo>
                <a:lnTo>
                  <a:pt x="924430" y="1353457"/>
                </a:lnTo>
                <a:lnTo>
                  <a:pt x="952449" y="1376968"/>
                </a:lnTo>
                <a:lnTo>
                  <a:pt x="1608844" y="594707"/>
                </a:lnTo>
                <a:cubicBezTo>
                  <a:pt x="2037598" y="959489"/>
                  <a:pt x="2340772" y="1467159"/>
                  <a:pt x="2445125" y="2044176"/>
                </a:cubicBezTo>
                <a:lnTo>
                  <a:pt x="1437108" y="2221917"/>
                </a:lnTo>
                <a:lnTo>
                  <a:pt x="1443459" y="2257937"/>
                </a:lnTo>
                <a:lnTo>
                  <a:pt x="2450635" y="2080345"/>
                </a:lnTo>
                <a:cubicBezTo>
                  <a:pt x="2476083" y="2214910"/>
                  <a:pt x="2487854" y="2353624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37"/>
          <p:cNvSpPr/>
          <p:nvPr/>
        </p:nvSpPr>
        <p:spPr>
          <a:xfrm rot="7200000">
            <a:off x="5170211" y="3938125"/>
            <a:ext cx="1803319" cy="2687655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2453582"/>
                </a:moveTo>
                <a:lnTo>
                  <a:pt x="0" y="0"/>
                </a:lnTo>
                <a:cubicBezTo>
                  <a:pt x="572400" y="1556"/>
                  <a:pt x="1099451" y="195890"/>
                  <a:pt x="1518404" y="523133"/>
                </a:cubicBezTo>
                <a:lnTo>
                  <a:pt x="881368" y="1282323"/>
                </a:lnTo>
                <a:lnTo>
                  <a:pt x="909387" y="1305834"/>
                </a:lnTo>
                <a:lnTo>
                  <a:pt x="1547577" y="545269"/>
                </a:lnTo>
                <a:cubicBezTo>
                  <a:pt x="1995464" y="901118"/>
                  <a:pt x="2317037" y="1408551"/>
                  <a:pt x="2436490" y="1989758"/>
                </a:cubicBezTo>
                <a:lnTo>
                  <a:pt x="1412374" y="2170337"/>
                </a:lnTo>
                <a:lnTo>
                  <a:pt x="1418726" y="2206357"/>
                </a:lnTo>
                <a:lnTo>
                  <a:pt x="2442336" y="2025867"/>
                </a:lnTo>
                <a:cubicBezTo>
                  <a:pt x="2472704" y="2177654"/>
                  <a:pt x="2487854" y="2334602"/>
                  <a:pt x="2487854" y="2495088"/>
                </a:cubicBezTo>
                <a:cubicBezTo>
                  <a:pt x="2487854" y="2935504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tx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37"/>
          <p:cNvSpPr/>
          <p:nvPr/>
        </p:nvSpPr>
        <p:spPr>
          <a:xfrm>
            <a:off x="6183513" y="2437080"/>
            <a:ext cx="1803319" cy="2687655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0"/>
                </a:moveTo>
                <a:cubicBezTo>
                  <a:pt x="600527" y="1632"/>
                  <a:pt x="1151140" y="215455"/>
                  <a:pt x="1580773" y="570540"/>
                </a:cubicBezTo>
                <a:lnTo>
                  <a:pt x="966053" y="1303135"/>
                </a:lnTo>
                <a:lnTo>
                  <a:pt x="994072" y="1326646"/>
                </a:lnTo>
                <a:lnTo>
                  <a:pt x="1607983" y="595015"/>
                </a:lnTo>
                <a:cubicBezTo>
                  <a:pt x="2031171" y="953699"/>
                  <a:pt x="2332443" y="1451402"/>
                  <a:pt x="2441281" y="2017722"/>
                </a:cubicBezTo>
                <a:lnTo>
                  <a:pt x="1483633" y="2186581"/>
                </a:lnTo>
                <a:lnTo>
                  <a:pt x="1489984" y="2222602"/>
                </a:lnTo>
                <a:lnTo>
                  <a:pt x="2448379" y="2053611"/>
                </a:lnTo>
                <a:cubicBezTo>
                  <a:pt x="2474499" y="2196837"/>
                  <a:pt x="2487854" y="2344403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lnTo>
                  <a:pt x="0" y="2453582"/>
                </a:lnTo>
                <a:close/>
              </a:path>
            </a:pathLst>
          </a:custGeom>
          <a:solidFill>
            <a:schemeClr val="accent5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ircular Arrow 6"/>
          <p:cNvSpPr/>
          <p:nvPr/>
        </p:nvSpPr>
        <p:spPr>
          <a:xfrm rot="9881112">
            <a:off x="4075691" y="2155693"/>
            <a:ext cx="4168906" cy="4168907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01748"/>
              <a:gd name="adj5" fmla="val 5846"/>
            </a:avLst>
          </a:prstGeom>
          <a:solidFill>
            <a:schemeClr val="tx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ircular Arrow 7"/>
          <p:cNvSpPr/>
          <p:nvPr/>
        </p:nvSpPr>
        <p:spPr>
          <a:xfrm rot="16992574">
            <a:off x="4086737" y="2133600"/>
            <a:ext cx="4168907" cy="4168906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68130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ircular Arrow 8"/>
          <p:cNvSpPr/>
          <p:nvPr/>
        </p:nvSpPr>
        <p:spPr>
          <a:xfrm rot="2637758">
            <a:off x="4086738" y="2144647"/>
            <a:ext cx="4168906" cy="4168907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1336"/>
              <a:gd name="adj5" fmla="val 5825"/>
            </a:avLst>
          </a:prstGeom>
          <a:solidFill>
            <a:schemeClr val="accent5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 rot="16876682">
            <a:off x="4953770" y="3011680"/>
            <a:ext cx="2434841" cy="243484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ircular Arrow 10"/>
          <p:cNvSpPr/>
          <p:nvPr/>
        </p:nvSpPr>
        <p:spPr>
          <a:xfrm rot="9724403">
            <a:off x="4953770" y="3011679"/>
            <a:ext cx="2434841" cy="243484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tx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ircular Arrow 11"/>
          <p:cNvSpPr/>
          <p:nvPr/>
        </p:nvSpPr>
        <p:spPr>
          <a:xfrm rot="2637469">
            <a:off x="4953770" y="3011679"/>
            <a:ext cx="2434841" cy="243484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6764"/>
              <a:gd name="adj5" fmla="val 5933"/>
            </a:avLst>
          </a:prstGeom>
          <a:solidFill>
            <a:schemeClr val="accent5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4472210" y="3209114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5211077" y="2555172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4311917" y="4128257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112737" y="2563442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970680" y="3209113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140041" y="4128256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761497" y="4965248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637488" y="4965248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5692241" y="5355792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5189787" y="3650048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6123657" y="3650047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5692626" y="4477957"/>
            <a:ext cx="899160" cy="632835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49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4251114" y="1926047"/>
            <a:ext cx="3682758" cy="3657600"/>
            <a:chOff x="2541241" y="1412113"/>
            <a:chExt cx="4061519" cy="4033774"/>
          </a:xfrm>
          <a:effectLst/>
        </p:grpSpPr>
        <p:sp>
          <p:nvSpPr>
            <p:cNvPr id="14" name="Isosceles Triangle 5"/>
            <p:cNvSpPr/>
            <p:nvPr/>
          </p:nvSpPr>
          <p:spPr>
            <a:xfrm>
              <a:off x="2541241" y="4372764"/>
              <a:ext cx="4061519" cy="650800"/>
            </a:xfrm>
            <a:custGeom>
              <a:avLst/>
              <a:gdLst/>
              <a:ahLst/>
              <a:cxnLst/>
              <a:rect l="l" t="t" r="r" b="b"/>
              <a:pathLst>
                <a:path w="5800344" h="929421">
                  <a:moveTo>
                    <a:pt x="1599757" y="0"/>
                  </a:moveTo>
                  <a:lnTo>
                    <a:pt x="4200587" y="0"/>
                  </a:lnTo>
                  <a:lnTo>
                    <a:pt x="5800344" y="929421"/>
                  </a:lnTo>
                  <a:lnTo>
                    <a:pt x="0" y="929421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Trapezoid 10"/>
            <p:cNvSpPr/>
            <p:nvPr/>
          </p:nvSpPr>
          <p:spPr>
            <a:xfrm rot="7200000">
              <a:off x="1823920" y="3108859"/>
              <a:ext cx="4033774" cy="640282"/>
            </a:xfrm>
            <a:custGeom>
              <a:avLst/>
              <a:gdLst/>
              <a:ahLst/>
              <a:cxnLst/>
              <a:rect l="l" t="t" r="r" b="b"/>
              <a:pathLst>
                <a:path w="5760720" h="914400">
                  <a:moveTo>
                    <a:pt x="0" y="914400"/>
                  </a:moveTo>
                  <a:lnTo>
                    <a:pt x="1573902" y="0"/>
                  </a:lnTo>
                  <a:lnTo>
                    <a:pt x="4186818" y="0"/>
                  </a:lnTo>
                  <a:lnTo>
                    <a:pt x="5760720" y="9144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Isosceles Triangle 14"/>
            <p:cNvSpPr/>
            <p:nvPr/>
          </p:nvSpPr>
          <p:spPr>
            <a:xfrm>
              <a:off x="4568494" y="1522294"/>
              <a:ext cx="2020348" cy="3493311"/>
            </a:xfrm>
            <a:custGeom>
              <a:avLst/>
              <a:gdLst/>
              <a:ahLst/>
              <a:cxnLst/>
              <a:rect l="l" t="t" r="r" b="b"/>
              <a:pathLst>
                <a:path w="2885303" h="4988873">
                  <a:moveTo>
                    <a:pt x="4976" y="0"/>
                  </a:moveTo>
                  <a:lnTo>
                    <a:pt x="2885303" y="4988873"/>
                  </a:lnTo>
                  <a:lnTo>
                    <a:pt x="1306458" y="4083034"/>
                  </a:lnTo>
                  <a:lnTo>
                    <a:pt x="0" y="1820182"/>
                  </a:lnTo>
                  <a:lnTo>
                    <a:pt x="4943" y="57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001000" y="28956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68493" y="5410200"/>
            <a:ext cx="3048000" cy="9906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35944" y="28956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6"/>
          </p:nvPr>
        </p:nvSpPr>
        <p:spPr>
          <a:xfrm rot="17973937">
            <a:off x="4145870" y="3526246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7"/>
          </p:nvPr>
        </p:nvSpPr>
        <p:spPr>
          <a:xfrm rot="3600000">
            <a:off x="5450675" y="3526245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790386" y="4685203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00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000998" y="3715561"/>
            <a:ext cx="3048000" cy="990600"/>
          </a:xfrm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183944" y="5600684"/>
            <a:ext cx="3817055" cy="800116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35943" y="3715561"/>
            <a:ext cx="3048000" cy="990600"/>
          </a:xfrm>
        </p:spPr>
        <p:txBody>
          <a:bodyPr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4720874" y="2857500"/>
            <a:ext cx="2743195" cy="2743200"/>
            <a:chOff x="2968389" y="2326473"/>
            <a:chExt cx="3207222" cy="3207228"/>
          </a:xfrm>
          <a:effectLst/>
        </p:grpSpPr>
        <p:sp>
          <p:nvSpPr>
            <p:cNvPr id="11" name="Trapezoid 5"/>
            <p:cNvSpPr/>
            <p:nvPr/>
          </p:nvSpPr>
          <p:spPr>
            <a:xfrm>
              <a:off x="2968389" y="4831761"/>
              <a:ext cx="3207222" cy="701933"/>
            </a:xfrm>
            <a:custGeom>
              <a:avLst/>
              <a:gdLst/>
              <a:ahLst/>
              <a:cxnLst/>
              <a:rect l="l" t="t" r="r" b="b"/>
              <a:pathLst>
                <a:path w="3664424" h="801996">
                  <a:moveTo>
                    <a:pt x="801659" y="0"/>
                  </a:moveTo>
                  <a:lnTo>
                    <a:pt x="2862765" y="0"/>
                  </a:lnTo>
                  <a:lnTo>
                    <a:pt x="3664424" y="801996"/>
                  </a:lnTo>
                  <a:lnTo>
                    <a:pt x="0" y="8019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Trapezoid 20"/>
            <p:cNvSpPr/>
            <p:nvPr/>
          </p:nvSpPr>
          <p:spPr>
            <a:xfrm flipV="1">
              <a:off x="2968391" y="2326473"/>
              <a:ext cx="3207218" cy="701931"/>
            </a:xfrm>
            <a:custGeom>
              <a:avLst/>
              <a:gdLst/>
              <a:ahLst/>
              <a:cxnLst/>
              <a:rect l="l" t="t" r="r" b="b"/>
              <a:pathLst>
                <a:path w="3664420" h="801994">
                  <a:moveTo>
                    <a:pt x="0" y="801994"/>
                  </a:moveTo>
                  <a:lnTo>
                    <a:pt x="3664420" y="801994"/>
                  </a:lnTo>
                  <a:lnTo>
                    <a:pt x="2862763" y="0"/>
                  </a:lnTo>
                  <a:lnTo>
                    <a:pt x="801657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Trapezoid 21"/>
            <p:cNvSpPr/>
            <p:nvPr/>
          </p:nvSpPr>
          <p:spPr>
            <a:xfrm rot="5400000">
              <a:off x="1715746" y="3579120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6"/>
                  </a:moveTo>
                  <a:lnTo>
                    <a:pt x="0" y="801995"/>
                  </a:lnTo>
                  <a:lnTo>
                    <a:pt x="801658" y="0"/>
                  </a:lnTo>
                  <a:lnTo>
                    <a:pt x="2862764" y="0"/>
                  </a:lnTo>
                  <a:lnTo>
                    <a:pt x="3664420" y="801993"/>
                  </a:lnTo>
                  <a:lnTo>
                    <a:pt x="3664420" y="80199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Trapezoid 22"/>
            <p:cNvSpPr/>
            <p:nvPr/>
          </p:nvSpPr>
          <p:spPr>
            <a:xfrm rot="16200000" flipH="1">
              <a:off x="4221035" y="3579125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5"/>
                  </a:moveTo>
                  <a:lnTo>
                    <a:pt x="0" y="801996"/>
                  </a:lnTo>
                  <a:lnTo>
                    <a:pt x="3664420" y="801996"/>
                  </a:lnTo>
                  <a:lnTo>
                    <a:pt x="3664420" y="801993"/>
                  </a:lnTo>
                  <a:lnTo>
                    <a:pt x="2862764" y="0"/>
                  </a:lnTo>
                  <a:lnTo>
                    <a:pt x="801658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183943" y="2057378"/>
            <a:ext cx="3817055" cy="800116"/>
          </a:xfrm>
          <a:effectLst/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793542" y="5143470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4799949" y="2852459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0"/>
          </p:nvPr>
        </p:nvSpPr>
        <p:spPr>
          <a:xfrm rot="5400000">
            <a:off x="3650543" y="3984138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21"/>
          </p:nvPr>
        </p:nvSpPr>
        <p:spPr>
          <a:xfrm rot="16200000">
            <a:off x="5936538" y="4004722"/>
            <a:ext cx="2597856" cy="457200"/>
          </a:xfrm>
          <a:effectLst/>
        </p:spPr>
        <p:txBody>
          <a:bodyPr anchor="t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72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2218028" y="2963974"/>
            <a:ext cx="7755944" cy="2530251"/>
            <a:chOff x="1750873" y="3308753"/>
            <a:chExt cx="5642254" cy="1840694"/>
          </a:xfrm>
        </p:grpSpPr>
        <p:sp>
          <p:nvSpPr>
            <p:cNvPr id="3" name="Oval 2"/>
            <p:cNvSpPr/>
            <p:nvPr/>
          </p:nvSpPr>
          <p:spPr>
            <a:xfrm>
              <a:off x="5552774" y="3308753"/>
              <a:ext cx="1840353" cy="1840694"/>
            </a:xfrm>
            <a:prstGeom prst="ellipse">
              <a:avLst/>
            </a:pr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Teardrop 4"/>
            <p:cNvSpPr/>
            <p:nvPr/>
          </p:nvSpPr>
          <p:spPr>
            <a:xfrm rot="2700000">
              <a:off x="3652932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ardrop 6"/>
            <p:cNvSpPr/>
            <p:nvPr/>
          </p:nvSpPr>
          <p:spPr>
            <a:xfrm rot="2700000">
              <a:off x="1750873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rgbClr val="0079C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667000" y="3962400"/>
            <a:ext cx="1828800" cy="533400"/>
          </a:xfr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5181600" y="3960182"/>
            <a:ext cx="1828800" cy="533400"/>
          </a:xfr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7794681" y="3962177"/>
            <a:ext cx="1828800" cy="533400"/>
          </a:xfr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517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ng Platfor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 userDrawn="1"/>
        </p:nvGrpSpPr>
        <p:grpSpPr>
          <a:xfrm>
            <a:off x="3276600" y="1219200"/>
            <a:ext cx="8508075" cy="7848600"/>
            <a:chOff x="146712" y="-437863"/>
            <a:chExt cx="8921088" cy="8229599"/>
          </a:xfrm>
          <a:scene3d>
            <a:camera prst="orthographicFront">
              <a:rot lat="17099985" lon="0" rev="0"/>
            </a:camera>
            <a:lightRig rig="threePt" dir="t"/>
          </a:scene3d>
        </p:grpSpPr>
        <p:sp>
          <p:nvSpPr>
            <p:cNvPr id="72" name="Oval 1"/>
            <p:cNvSpPr/>
            <p:nvPr/>
          </p:nvSpPr>
          <p:spPr>
            <a:xfrm>
              <a:off x="146712" y="1453488"/>
              <a:ext cx="6338248" cy="6338248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1"/>
            <p:cNvSpPr/>
            <p:nvPr/>
          </p:nvSpPr>
          <p:spPr>
            <a:xfrm>
              <a:off x="3657600" y="-437863"/>
              <a:ext cx="4343400" cy="4343400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tx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1"/>
            <p:cNvSpPr/>
            <p:nvPr/>
          </p:nvSpPr>
          <p:spPr>
            <a:xfrm>
              <a:off x="5026503" y="2457736"/>
              <a:ext cx="4041297" cy="4041297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40000">
                  <a:schemeClr val="accent5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8" name="Oval 57"/>
          <p:cNvSpPr/>
          <p:nvPr userDrawn="1"/>
        </p:nvSpPr>
        <p:spPr>
          <a:xfrm>
            <a:off x="8197704" y="5070143"/>
            <a:ext cx="3924300" cy="1009104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val 58"/>
          <p:cNvSpPr/>
          <p:nvPr userDrawn="1"/>
        </p:nvSpPr>
        <p:spPr>
          <a:xfrm>
            <a:off x="6863571" y="4294254"/>
            <a:ext cx="3924300" cy="1009104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val 59"/>
          <p:cNvSpPr/>
          <p:nvPr userDrawn="1"/>
        </p:nvSpPr>
        <p:spPr>
          <a:xfrm>
            <a:off x="3750053" y="4931081"/>
            <a:ext cx="5087056" cy="1308100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2879974"/>
            <a:ext cx="889686" cy="2743200"/>
          </a:xfrm>
          <a:prstGeom prst="rect">
            <a:avLst/>
          </a:prstGeom>
        </p:spPr>
      </p:pic>
      <p:sp>
        <p:nvSpPr>
          <p:cNvPr id="77" name="Text Placeholder 76"/>
          <p:cNvSpPr>
            <a:spLocks noGrp="1"/>
          </p:cNvSpPr>
          <p:nvPr>
            <p:ph type="body" sz="quarter" idx="10"/>
          </p:nvPr>
        </p:nvSpPr>
        <p:spPr>
          <a:xfrm>
            <a:off x="304800" y="2057400"/>
            <a:ext cx="5144256" cy="25146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8" name="Picture 7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2357823"/>
            <a:ext cx="747202" cy="246888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142" y="2074368"/>
            <a:ext cx="1021207" cy="362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2994510" y="2133600"/>
            <a:ext cx="6202980" cy="4183005"/>
            <a:chOff x="1203659" y="2095500"/>
            <a:chExt cx="6736681" cy="4541911"/>
          </a:xfrm>
        </p:grpSpPr>
        <p:sp>
          <p:nvSpPr>
            <p:cNvPr id="21" name="Oval 20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3648469" y="4000413"/>
              <a:ext cx="2021587" cy="891664"/>
            </a:xfrm>
            <a:prstGeom prst="ellipse">
              <a:avLst/>
            </a:prstGeom>
            <a:solidFill>
              <a:srgbClr val="FFE433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1203659" y="2095500"/>
              <a:ext cx="6736681" cy="4541911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1695271" y="2452670"/>
              <a:ext cx="5756429" cy="382883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600" b="1" dirty="0"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28" name="WordArt 11"/>
            <p:cNvSpPr>
              <a:spLocks noChangeArrowheads="1" noChangeShapeType="1" noTextEdit="1"/>
            </p:cNvSpPr>
            <p:nvPr>
              <p:custDataLst>
                <p:tags r:id="rId4"/>
              </p:custDataLst>
            </p:nvPr>
          </p:nvSpPr>
          <p:spPr bwMode="gray">
            <a:xfrm>
              <a:off x="1450904" y="2252554"/>
              <a:ext cx="6242192" cy="4227802"/>
            </a:xfrm>
            <a:prstGeom prst="rect">
              <a:avLst/>
            </a:prstGeom>
            <a:ln>
              <a:noFill/>
            </a:ln>
          </p:spPr>
          <p:txBody>
            <a:bodyPr spcFirstLastPara="1" wrap="none" lIns="85178" tIns="42589" rIns="85178" bIns="42589" fromWordArt="1">
              <a:prstTxWarp prst="textArchDown">
                <a:avLst>
                  <a:gd name="adj" fmla="val 911281"/>
                </a:avLst>
              </a:prstTxWarp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600" b="1" kern="10" dirty="0">
                <a:ln w="9525">
                  <a:noFill/>
                  <a:round/>
                  <a:headEnd/>
                  <a:tailEnd/>
                </a:ln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29" name="Freeform 12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2266810" y="3759766"/>
              <a:ext cx="846448" cy="1165242"/>
            </a:xfrm>
            <a:custGeom>
              <a:avLst/>
              <a:gdLst>
                <a:gd name="T0" fmla="*/ 196 w 582"/>
                <a:gd name="T1" fmla="*/ 920 h 920"/>
                <a:gd name="T2" fmla="*/ 508 w 582"/>
                <a:gd name="T3" fmla="*/ 830 h 920"/>
                <a:gd name="T4" fmla="*/ 480 w 582"/>
                <a:gd name="T5" fmla="*/ 176 h 920"/>
                <a:gd name="T6" fmla="*/ 582 w 582"/>
                <a:gd name="T7" fmla="*/ 208 h 920"/>
                <a:gd name="T8" fmla="*/ 408 w 582"/>
                <a:gd name="T9" fmla="*/ 0 h 920"/>
                <a:gd name="T10" fmla="*/ 54 w 582"/>
                <a:gd name="T11" fmla="*/ 58 h 920"/>
                <a:gd name="T12" fmla="*/ 170 w 582"/>
                <a:gd name="T13" fmla="*/ 92 h 920"/>
                <a:gd name="T14" fmla="*/ 196 w 582"/>
                <a:gd name="T15" fmla="*/ 920 h 9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2"/>
                <a:gd name="T25" fmla="*/ 0 h 920"/>
                <a:gd name="T26" fmla="*/ 582 w 582"/>
                <a:gd name="T27" fmla="*/ 920 h 9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2" h="920">
                  <a:moveTo>
                    <a:pt x="196" y="920"/>
                  </a:moveTo>
                  <a:cubicBezTo>
                    <a:pt x="352" y="875"/>
                    <a:pt x="508" y="830"/>
                    <a:pt x="508" y="830"/>
                  </a:cubicBezTo>
                  <a:cubicBezTo>
                    <a:pt x="406" y="672"/>
                    <a:pt x="374" y="390"/>
                    <a:pt x="480" y="176"/>
                  </a:cubicBezTo>
                  <a:lnTo>
                    <a:pt x="582" y="208"/>
                  </a:lnTo>
                  <a:lnTo>
                    <a:pt x="408" y="0"/>
                  </a:lnTo>
                  <a:lnTo>
                    <a:pt x="54" y="58"/>
                  </a:lnTo>
                  <a:lnTo>
                    <a:pt x="170" y="92"/>
                  </a:lnTo>
                  <a:cubicBezTo>
                    <a:pt x="108" y="187"/>
                    <a:pt x="0" y="592"/>
                    <a:pt x="196" y="92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30" name="Freeform 13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3832455" y="5389999"/>
              <a:ext cx="1479103" cy="534491"/>
            </a:xfrm>
            <a:custGeom>
              <a:avLst/>
              <a:gdLst>
                <a:gd name="T0" fmla="*/ 1017 w 1017"/>
                <a:gd name="T1" fmla="*/ 261 h 422"/>
                <a:gd name="T2" fmla="*/ 895 w 1017"/>
                <a:gd name="T3" fmla="*/ 21 h 422"/>
                <a:gd name="T4" fmla="*/ 195 w 1017"/>
                <a:gd name="T5" fmla="*/ 80 h 422"/>
                <a:gd name="T6" fmla="*/ 220 w 1017"/>
                <a:gd name="T7" fmla="*/ 0 h 422"/>
                <a:gd name="T8" fmla="*/ 0 w 1017"/>
                <a:gd name="T9" fmla="*/ 158 h 422"/>
                <a:gd name="T10" fmla="*/ 82 w 1017"/>
                <a:gd name="T11" fmla="*/ 422 h 422"/>
                <a:gd name="T12" fmla="*/ 108 w 1017"/>
                <a:gd name="T13" fmla="*/ 330 h 422"/>
                <a:gd name="T14" fmla="*/ 1017 w 1017"/>
                <a:gd name="T15" fmla="*/ 261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7"/>
                <a:gd name="T25" fmla="*/ 0 h 422"/>
                <a:gd name="T26" fmla="*/ 1017 w 1017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7" h="422">
                  <a:moveTo>
                    <a:pt x="1017" y="261"/>
                  </a:moveTo>
                  <a:cubicBezTo>
                    <a:pt x="955" y="140"/>
                    <a:pt x="895" y="21"/>
                    <a:pt x="895" y="21"/>
                  </a:cubicBezTo>
                  <a:cubicBezTo>
                    <a:pt x="703" y="93"/>
                    <a:pt x="382" y="120"/>
                    <a:pt x="195" y="80"/>
                  </a:cubicBezTo>
                  <a:lnTo>
                    <a:pt x="220" y="0"/>
                  </a:lnTo>
                  <a:lnTo>
                    <a:pt x="0" y="158"/>
                  </a:lnTo>
                  <a:lnTo>
                    <a:pt x="82" y="422"/>
                  </a:lnTo>
                  <a:lnTo>
                    <a:pt x="108" y="330"/>
                  </a:lnTo>
                  <a:cubicBezTo>
                    <a:pt x="276" y="358"/>
                    <a:pt x="595" y="392"/>
                    <a:pt x="1017" y="261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31" name="Freeform 14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3788096" y="2845304"/>
              <a:ext cx="1567821" cy="531958"/>
            </a:xfrm>
            <a:custGeom>
              <a:avLst/>
              <a:gdLst>
                <a:gd name="T0" fmla="*/ 0 w 1078"/>
                <a:gd name="T1" fmla="*/ 110 h 420"/>
                <a:gd name="T2" fmla="*/ 123 w 1078"/>
                <a:gd name="T3" fmla="*/ 349 h 420"/>
                <a:gd name="T4" fmla="*/ 878 w 1078"/>
                <a:gd name="T5" fmla="*/ 336 h 420"/>
                <a:gd name="T6" fmla="*/ 850 w 1078"/>
                <a:gd name="T7" fmla="*/ 420 h 420"/>
                <a:gd name="T8" fmla="*/ 1078 w 1078"/>
                <a:gd name="T9" fmla="*/ 263 h 420"/>
                <a:gd name="T10" fmla="*/ 990 w 1078"/>
                <a:gd name="T11" fmla="*/ 0 h 420"/>
                <a:gd name="T12" fmla="*/ 962 w 1078"/>
                <a:gd name="T13" fmla="*/ 92 h 420"/>
                <a:gd name="T14" fmla="*/ 0 w 1078"/>
                <a:gd name="T15" fmla="*/ 110 h 4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78"/>
                <a:gd name="T25" fmla="*/ 0 h 420"/>
                <a:gd name="T26" fmla="*/ 1078 w 1078"/>
                <a:gd name="T27" fmla="*/ 420 h 4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78" h="420">
                  <a:moveTo>
                    <a:pt x="0" y="110"/>
                  </a:moveTo>
                  <a:cubicBezTo>
                    <a:pt x="61" y="229"/>
                    <a:pt x="123" y="349"/>
                    <a:pt x="123" y="349"/>
                  </a:cubicBezTo>
                  <a:cubicBezTo>
                    <a:pt x="327" y="292"/>
                    <a:pt x="628" y="274"/>
                    <a:pt x="878" y="336"/>
                  </a:cubicBezTo>
                  <a:lnTo>
                    <a:pt x="850" y="420"/>
                  </a:lnTo>
                  <a:lnTo>
                    <a:pt x="1078" y="263"/>
                  </a:lnTo>
                  <a:lnTo>
                    <a:pt x="990" y="0"/>
                  </a:lnTo>
                  <a:lnTo>
                    <a:pt x="962" y="92"/>
                  </a:lnTo>
                  <a:cubicBezTo>
                    <a:pt x="640" y="18"/>
                    <a:pt x="357" y="13"/>
                    <a:pt x="0" y="11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32" name="Freeform 15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>
              <a:off x="6016198" y="3725577"/>
              <a:ext cx="872627" cy="1260235"/>
            </a:xfrm>
            <a:custGeom>
              <a:avLst/>
              <a:gdLst>
                <a:gd name="T0" fmla="*/ 363 w 600"/>
                <a:gd name="T1" fmla="*/ 0 h 995"/>
                <a:gd name="T2" fmla="*/ 72 w 600"/>
                <a:gd name="T3" fmla="*/ 126 h 995"/>
                <a:gd name="T4" fmla="*/ 99 w 600"/>
                <a:gd name="T5" fmla="*/ 828 h 995"/>
                <a:gd name="T6" fmla="*/ 0 w 600"/>
                <a:gd name="T7" fmla="*/ 792 h 995"/>
                <a:gd name="T8" fmla="*/ 188 w 600"/>
                <a:gd name="T9" fmla="*/ 995 h 995"/>
                <a:gd name="T10" fmla="*/ 522 w 600"/>
                <a:gd name="T11" fmla="*/ 948 h 995"/>
                <a:gd name="T12" fmla="*/ 408 w 600"/>
                <a:gd name="T13" fmla="*/ 915 h 995"/>
                <a:gd name="T14" fmla="*/ 363 w 600"/>
                <a:gd name="T15" fmla="*/ 0 h 9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0"/>
                <a:gd name="T25" fmla="*/ 0 h 995"/>
                <a:gd name="T26" fmla="*/ 600 w 600"/>
                <a:gd name="T27" fmla="*/ 995 h 9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0" h="995">
                  <a:moveTo>
                    <a:pt x="363" y="0"/>
                  </a:moveTo>
                  <a:cubicBezTo>
                    <a:pt x="217" y="63"/>
                    <a:pt x="72" y="126"/>
                    <a:pt x="72" y="126"/>
                  </a:cubicBezTo>
                  <a:cubicBezTo>
                    <a:pt x="183" y="273"/>
                    <a:pt x="225" y="618"/>
                    <a:pt x="99" y="828"/>
                  </a:cubicBezTo>
                  <a:lnTo>
                    <a:pt x="0" y="792"/>
                  </a:lnTo>
                  <a:lnTo>
                    <a:pt x="188" y="995"/>
                  </a:lnTo>
                  <a:lnTo>
                    <a:pt x="522" y="948"/>
                  </a:lnTo>
                  <a:lnTo>
                    <a:pt x="408" y="915"/>
                  </a:lnTo>
                  <a:cubicBezTo>
                    <a:pt x="489" y="747"/>
                    <a:pt x="600" y="399"/>
                    <a:pt x="36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33" name="Oval 1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gray">
            <a:xfrm rot="10800000" flipV="1">
              <a:off x="3575842" y="3819304"/>
              <a:ext cx="1992498" cy="1127245"/>
            </a:xfrm>
            <a:prstGeom prst="ellipse">
              <a:avLst/>
            </a:prstGeom>
            <a:solidFill>
              <a:srgbClr val="0079C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600" b="1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</p:grpSp>
      <p:sp>
        <p:nvSpPr>
          <p:cNvPr id="3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4130040" y="3253365"/>
            <a:ext cx="150876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5181600" y="4076325"/>
            <a:ext cx="182880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4130040" y="4853565"/>
            <a:ext cx="150876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6553200" y="3253365"/>
            <a:ext cx="150876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6553200" y="4853565"/>
            <a:ext cx="150876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312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2057400"/>
            <a:ext cx="11585277" cy="4343400"/>
          </a:xfrm>
          <a:prstGeom prst="rect">
            <a:avLst/>
          </a:prstGeom>
        </p:spPr>
        <p:txBody>
          <a:bodyPr>
            <a:noAutofit/>
          </a:bodyPr>
          <a:lstStyle>
            <a:lvl1pPr marL="347472" indent="-347472">
              <a:buClr>
                <a:schemeClr val="tx1"/>
              </a:buClr>
              <a:buSzPct val="110000"/>
              <a:buFont typeface="Wingdings" charset="2"/>
              <a:buChar char="§"/>
              <a:defRPr sz="1800" baseline="0"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 dirty="0" smtClean="0"/>
              <a:t>Click to edit (18 font)</a:t>
            </a:r>
          </a:p>
          <a:p>
            <a:pPr lvl="1"/>
            <a:r>
              <a:rPr lang="en-US" dirty="0" smtClean="0"/>
              <a:t>Second level (16 font)</a:t>
            </a:r>
          </a:p>
          <a:p>
            <a:pPr lvl="2"/>
            <a:r>
              <a:rPr lang="en-US" dirty="0" smtClean="0"/>
              <a:t>Third level (16 font)</a:t>
            </a:r>
          </a:p>
          <a:p>
            <a:pPr lvl="3"/>
            <a:r>
              <a:rPr lang="en-US" dirty="0" smtClean="0"/>
              <a:t>Fourth level (16 font)</a:t>
            </a:r>
          </a:p>
        </p:txBody>
      </p:sp>
    </p:spTree>
    <p:extLst>
      <p:ext uri="{BB962C8B-B14F-4D97-AF65-F5344CB8AC3E}">
        <p14:creationId xmlns:p14="http://schemas.microsoft.com/office/powerpoint/2010/main" val="24245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3720376" y="2185497"/>
            <a:ext cx="4515218" cy="4087205"/>
            <a:chOff x="3720376" y="2185497"/>
            <a:chExt cx="4515218" cy="4087205"/>
          </a:xfrm>
        </p:grpSpPr>
        <p:sp>
          <p:nvSpPr>
            <p:cNvPr id="22" name="Oval 21"/>
            <p:cNvSpPr/>
            <p:nvPr/>
          </p:nvSpPr>
          <p:spPr>
            <a:xfrm>
              <a:off x="4929887" y="2967223"/>
              <a:ext cx="2424910" cy="242491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Donut 13"/>
            <p:cNvSpPr/>
            <p:nvPr/>
          </p:nvSpPr>
          <p:spPr>
            <a:xfrm rot="267487">
              <a:off x="6036961" y="2185497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Donut 13"/>
            <p:cNvSpPr/>
            <p:nvPr/>
          </p:nvSpPr>
          <p:spPr>
            <a:xfrm rot="10680000">
              <a:off x="4117700" y="3793765"/>
              <a:ext cx="2243869" cy="2478937"/>
            </a:xfrm>
            <a:custGeom>
              <a:avLst/>
              <a:gdLst/>
              <a:ahLst/>
              <a:cxnLst/>
              <a:rect l="l" t="t" r="r" b="b"/>
              <a:pathLst>
                <a:path w="1903797" h="2103239">
                  <a:moveTo>
                    <a:pt x="1651489" y="1817409"/>
                  </a:moveTo>
                  <a:lnTo>
                    <a:pt x="1408194" y="1573498"/>
                  </a:lnTo>
                  <a:cubicBezTo>
                    <a:pt x="1322635" y="960503"/>
                    <a:pt x="795860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074672" y="0"/>
                    <a:pt x="1826314" y="702176"/>
                    <a:pt x="1903797" y="1597521"/>
                  </a:cubicBezTo>
                  <a:close/>
                  <a:moveTo>
                    <a:pt x="1374645" y="2103239"/>
                  </a:moveTo>
                  <a:lnTo>
                    <a:pt x="1371400" y="2092516"/>
                  </a:lnTo>
                  <a:lnTo>
                    <a:pt x="1375661" y="20741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Donut 13"/>
            <p:cNvSpPr/>
            <p:nvPr/>
          </p:nvSpPr>
          <p:spPr>
            <a:xfrm rot="14667487">
              <a:off x="4337610" y="1861346"/>
              <a:ext cx="1486048" cy="2720515"/>
            </a:xfrm>
            <a:custGeom>
              <a:avLst/>
              <a:gdLst/>
              <a:ahLst/>
              <a:cxnLst/>
              <a:rect l="l" t="t" r="r" b="b"/>
              <a:pathLst>
                <a:path w="1260828" h="2308204">
                  <a:moveTo>
                    <a:pt x="1146334" y="2234615"/>
                  </a:moveTo>
                  <a:lnTo>
                    <a:pt x="838482" y="2308204"/>
                  </a:lnTo>
                  <a:lnTo>
                    <a:pt x="728791" y="1939226"/>
                  </a:lnTo>
                  <a:cubicBezTo>
                    <a:pt x="757047" y="1836418"/>
                    <a:pt x="771537" y="1728126"/>
                    <a:pt x="771537" y="1616449"/>
                  </a:cubicBezTo>
                  <a:cubicBezTo>
                    <a:pt x="771537" y="1093183"/>
                    <a:pt x="453402" y="644221"/>
                    <a:pt x="0" y="452434"/>
                  </a:cubicBezTo>
                  <a:lnTo>
                    <a:pt x="292806" y="337768"/>
                  </a:lnTo>
                  <a:lnTo>
                    <a:pt x="186110" y="0"/>
                  </a:lnTo>
                  <a:cubicBezTo>
                    <a:pt x="817477" y="264850"/>
                    <a:pt x="1260828" y="888875"/>
                    <a:pt x="1260828" y="1616449"/>
                  </a:cubicBezTo>
                  <a:cubicBezTo>
                    <a:pt x="1260828" y="1834342"/>
                    <a:pt x="1221065" y="2042949"/>
                    <a:pt x="1146334" y="2234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Donut 13"/>
            <p:cNvSpPr/>
            <p:nvPr/>
          </p:nvSpPr>
          <p:spPr>
            <a:xfrm rot="5460000">
              <a:off x="6129916" y="4169436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445016" y="3755365"/>
            <a:ext cx="1295400" cy="968375"/>
          </a:xfrm>
        </p:spPr>
        <p:txBody>
          <a:bodyPr anchor="ctr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Elbow Connector 42"/>
          <p:cNvCxnSpPr/>
          <p:nvPr userDrawn="1"/>
        </p:nvCxnSpPr>
        <p:spPr>
          <a:xfrm flipV="1">
            <a:off x="1567953" y="5392133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 userDrawn="1"/>
        </p:nvCxnSpPr>
        <p:spPr>
          <a:xfrm flipH="1" flipV="1">
            <a:off x="8012997" y="5392133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567953" y="3057227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8015330" y="3057227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751741" y="2437071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751741" y="4784617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18343" y="4784617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015700" y="2442007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27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>
            <a:grpSpLocks noChangeAspect="1"/>
          </p:cNvGrpSpPr>
          <p:nvPr userDrawn="1"/>
        </p:nvGrpSpPr>
        <p:grpSpPr>
          <a:xfrm>
            <a:off x="3657600" y="2195868"/>
            <a:ext cx="4599535" cy="4323276"/>
            <a:chOff x="2655262" y="1627387"/>
            <a:chExt cx="3833476" cy="3603227"/>
          </a:xfrm>
        </p:grpSpPr>
        <p:sp>
          <p:nvSpPr>
            <p:cNvPr id="29" name="Oval 28"/>
            <p:cNvSpPr/>
            <p:nvPr/>
          </p:nvSpPr>
          <p:spPr>
            <a:xfrm>
              <a:off x="3663040" y="2274879"/>
              <a:ext cx="2057400" cy="2057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Donut 13"/>
            <p:cNvSpPr/>
            <p:nvPr/>
          </p:nvSpPr>
          <p:spPr>
            <a:xfrm rot="267487">
              <a:off x="4577110" y="1627387"/>
              <a:ext cx="1911628" cy="2448370"/>
            </a:xfrm>
            <a:custGeom>
              <a:avLst/>
              <a:gdLst/>
              <a:ahLst/>
              <a:cxnLst/>
              <a:rect l="l" t="t" r="r" b="b"/>
              <a:pathLst>
                <a:path w="1911628" h="2448370">
                  <a:moveTo>
                    <a:pt x="159028" y="0"/>
                  </a:move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1660"/>
                    <a:pt x="1871438" y="2181334"/>
                    <a:pt x="1796069" y="2373897"/>
                  </a:cubicBezTo>
                  <a:lnTo>
                    <a:pt x="1484520" y="2448370"/>
                  </a:lnTo>
                  <a:lnTo>
                    <a:pt x="1376590" y="2085315"/>
                  </a:lnTo>
                  <a:cubicBezTo>
                    <a:pt x="1406890" y="1979599"/>
                    <a:pt x="1422337" y="1867904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Donut 13"/>
            <p:cNvSpPr/>
            <p:nvPr/>
          </p:nvSpPr>
          <p:spPr>
            <a:xfrm rot="7488651">
              <a:off x="3721838" y="3051480"/>
              <a:ext cx="1911628" cy="2446640"/>
            </a:xfrm>
            <a:custGeom>
              <a:avLst/>
              <a:gdLst/>
              <a:ahLst/>
              <a:cxnLst/>
              <a:rect l="l" t="t" r="r" b="b"/>
              <a:pathLst>
                <a:path w="1911628" h="2446640">
                  <a:moveTo>
                    <a:pt x="10805" y="498722"/>
                  </a:move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69707"/>
                    <a:pt x="1872152" y="2177593"/>
                    <a:pt x="1797852" y="2368654"/>
                  </a:cubicBezTo>
                  <a:lnTo>
                    <a:pt x="1478579" y="2446640"/>
                  </a:lnTo>
                  <a:lnTo>
                    <a:pt x="1371400" y="2092516"/>
                  </a:lnTo>
                  <a:cubicBezTo>
                    <a:pt x="1406097" y="1985258"/>
                    <a:pt x="1422337" y="1870826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Donut 13"/>
            <p:cNvSpPr/>
            <p:nvPr/>
          </p:nvSpPr>
          <p:spPr>
            <a:xfrm rot="14667487">
              <a:off x="2921626" y="1606720"/>
              <a:ext cx="1911628" cy="2444355"/>
            </a:xfrm>
            <a:custGeom>
              <a:avLst/>
              <a:gdLst/>
              <a:ahLst/>
              <a:cxnLst/>
              <a:rect l="l" t="t" r="r" b="b"/>
              <a:pathLst>
                <a:path w="1911628" h="2444355">
                  <a:moveTo>
                    <a:pt x="1797134" y="2370766"/>
                  </a:moveTo>
                  <a:lnTo>
                    <a:pt x="1489282" y="2444355"/>
                  </a:lnTo>
                  <a:lnTo>
                    <a:pt x="1379591" y="2075377"/>
                  </a:lnTo>
                  <a:cubicBezTo>
                    <a:pt x="1407847" y="1972569"/>
                    <a:pt x="1422337" y="1864277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0493"/>
                    <a:pt x="1871865" y="2179100"/>
                    <a:pt x="1797134" y="23707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445016" y="3755365"/>
            <a:ext cx="1295400" cy="968375"/>
          </a:xfr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Elbow Connector 42"/>
          <p:cNvCxnSpPr/>
          <p:nvPr userDrawn="1"/>
        </p:nvCxnSpPr>
        <p:spPr>
          <a:xfrm>
            <a:off x="1567953" y="5392133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567953" y="3057227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8015330" y="3057227"/>
            <a:ext cx="2703734" cy="482660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751741" y="2437071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15700" y="4267200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015700" y="2442007"/>
            <a:ext cx="2514600" cy="990600"/>
          </a:xfrm>
        </p:spPr>
        <p:txBody>
          <a:bodyPr anchor="b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450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nel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 userDrawn="1">
            <p:custDataLst>
              <p:tags r:id="rId1"/>
            </p:custDataLst>
          </p:nvPr>
        </p:nvGrpSpPr>
        <p:grpSpPr>
          <a:xfrm>
            <a:off x="5993417" y="6003224"/>
            <a:ext cx="197212" cy="399127"/>
            <a:chOff x="4453399" y="5408954"/>
            <a:chExt cx="147909" cy="399127"/>
          </a:xfrm>
        </p:grpSpPr>
        <p:sp>
          <p:nvSpPr>
            <p:cNvPr id="34" name="Line 3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blackWhite">
            <a:xfrm>
              <a:off x="4453399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blackWhite">
            <a:xfrm>
              <a:off x="4601308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36" name="AutoShape 2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5668317" y="5167066"/>
            <a:ext cx="847412" cy="983209"/>
          </a:xfrm>
          <a:prstGeom prst="can">
            <a:avLst>
              <a:gd name="adj" fmla="val 38459"/>
            </a:avLst>
          </a:prstGeom>
          <a:solidFill>
            <a:schemeClr val="accent4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0" tIns="0" rIns="0" bIns="0" anchor="ctr">
            <a:noAutofit/>
          </a:bodyPr>
          <a:lstStyle/>
          <a:p>
            <a:pPr marL="0" marR="0" lvl="0" indent="0" algn="ctr" defTabSz="820722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281237" y="2964269"/>
            <a:ext cx="5621568" cy="32902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41001" tIns="41001" rIns="41001" bIns="41001" anchor="ctr" anchorCtr="1">
            <a:noAutofit/>
          </a:bodyPr>
          <a:lstStyle>
            <a:defPPr>
              <a:defRPr lang="de-CH"/>
            </a:defPPr>
            <a:lvl1pPr algn="ctr" defTabSz="820722">
              <a:lnSpc>
                <a:spcPct val="100000"/>
              </a:lnSpc>
              <a:buClrTx/>
              <a:buFont typeface="Wingdings" pitchFamily="2" charset="2"/>
              <a:buNone/>
              <a:defRPr sz="1600" b="1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marL="0" marR="0" lvl="0" indent="0" algn="ctr" defTabSz="82072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</a:rPr>
              <a:t>Text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5" name="Oval 1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508421" y="2340864"/>
            <a:ext cx="7167200" cy="462670"/>
          </a:xfrm>
          <a:prstGeom prst="ellipse">
            <a:avLst/>
          </a:prstGeom>
          <a:noFill/>
          <a:ln w="3175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square" lIns="41001" tIns="41001" rIns="41001" bIns="41001" anchor="ctr" anchorCtr="1">
            <a:noAutofit/>
          </a:bodyPr>
          <a:lstStyle/>
          <a:p>
            <a:pPr marL="0" marR="0" lvl="0" indent="0" defTabSz="820722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6" name="Freeform 14"/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2508421" y="2596897"/>
            <a:ext cx="7167200" cy="863793"/>
          </a:xfrm>
          <a:custGeom>
            <a:avLst/>
            <a:gdLst>
              <a:gd name="T0" fmla="*/ 0 w 3726"/>
              <a:gd name="T1" fmla="*/ 0 h 661"/>
              <a:gd name="T2" fmla="*/ 3726 w 3726"/>
              <a:gd name="T3" fmla="*/ 0 h 661"/>
              <a:gd name="T4" fmla="*/ 3289 w 3726"/>
              <a:gd name="T5" fmla="*/ 558 h 661"/>
              <a:gd name="T6" fmla="*/ 439 w 3726"/>
              <a:gd name="T7" fmla="*/ 568 h 661"/>
              <a:gd name="T8" fmla="*/ 0 w 3726"/>
              <a:gd name="T9" fmla="*/ 0 h 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26"/>
              <a:gd name="T16" fmla="*/ 0 h 661"/>
              <a:gd name="T17" fmla="*/ 3726 w 3726"/>
              <a:gd name="T18" fmla="*/ 661 h 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26" h="661">
                <a:moveTo>
                  <a:pt x="0" y="0"/>
                </a:moveTo>
                <a:cubicBezTo>
                  <a:pt x="487" y="150"/>
                  <a:pt x="3164" y="122"/>
                  <a:pt x="3726" y="0"/>
                </a:cubicBezTo>
                <a:lnTo>
                  <a:pt x="3289" y="558"/>
                </a:lnTo>
                <a:cubicBezTo>
                  <a:pt x="2741" y="653"/>
                  <a:pt x="987" y="661"/>
                  <a:pt x="439" y="56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9C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41001" tIns="41001" rIns="41001" bIns="41001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7" name="Freeform 5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3334947" y="3319273"/>
            <a:ext cx="5514149" cy="803751"/>
          </a:xfrm>
          <a:custGeom>
            <a:avLst/>
            <a:gdLst>
              <a:gd name="T0" fmla="*/ 0 w 2866"/>
              <a:gd name="T1" fmla="*/ 4 h 616"/>
              <a:gd name="T2" fmla="*/ 2866 w 2866"/>
              <a:gd name="T3" fmla="*/ 0 h 616"/>
              <a:gd name="T4" fmla="*/ 2466 w 2866"/>
              <a:gd name="T5" fmla="*/ 528 h 616"/>
              <a:gd name="T6" fmla="*/ 398 w 2866"/>
              <a:gd name="T7" fmla="*/ 529 h 616"/>
              <a:gd name="T8" fmla="*/ 0 w 2866"/>
              <a:gd name="T9" fmla="*/ 4 h 6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6"/>
              <a:gd name="T16" fmla="*/ 0 h 616"/>
              <a:gd name="T17" fmla="*/ 2866 w 2866"/>
              <a:gd name="T18" fmla="*/ 616 h 6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6" h="616">
                <a:moveTo>
                  <a:pt x="0" y="4"/>
                </a:moveTo>
                <a:cubicBezTo>
                  <a:pt x="396" y="80"/>
                  <a:pt x="2427" y="95"/>
                  <a:pt x="2866" y="0"/>
                </a:cubicBezTo>
                <a:lnTo>
                  <a:pt x="2466" y="528"/>
                </a:lnTo>
                <a:cubicBezTo>
                  <a:pt x="2055" y="616"/>
                  <a:pt x="809" y="616"/>
                  <a:pt x="398" y="529"/>
                </a:cubicBezTo>
                <a:lnTo>
                  <a:pt x="0" y="4"/>
                </a:lnTo>
                <a:close/>
              </a:path>
            </a:pathLst>
          </a:custGeom>
          <a:solidFill>
            <a:schemeClr val="tx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41001" tIns="41001" rIns="41001" bIns="41001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9" name="Freeform 8"/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4094834" y="4005073"/>
            <a:ext cx="3994377" cy="814667"/>
          </a:xfrm>
          <a:custGeom>
            <a:avLst/>
            <a:gdLst>
              <a:gd name="T0" fmla="*/ 0 w 2076"/>
              <a:gd name="T1" fmla="*/ 0 h 623"/>
              <a:gd name="T2" fmla="*/ 2076 w 2076"/>
              <a:gd name="T3" fmla="*/ 0 h 623"/>
              <a:gd name="T4" fmla="*/ 1676 w 2076"/>
              <a:gd name="T5" fmla="*/ 527 h 623"/>
              <a:gd name="T6" fmla="*/ 402 w 2076"/>
              <a:gd name="T7" fmla="*/ 535 h 623"/>
              <a:gd name="T8" fmla="*/ 0 w 2076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6"/>
              <a:gd name="T16" fmla="*/ 0 h 623"/>
              <a:gd name="T17" fmla="*/ 2076 w 2076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6" h="623">
                <a:moveTo>
                  <a:pt x="0" y="0"/>
                </a:moveTo>
                <a:cubicBezTo>
                  <a:pt x="299" y="83"/>
                  <a:pt x="1750" y="80"/>
                  <a:pt x="2076" y="0"/>
                </a:cubicBezTo>
                <a:lnTo>
                  <a:pt x="1676" y="527"/>
                </a:lnTo>
                <a:cubicBezTo>
                  <a:pt x="1397" y="616"/>
                  <a:pt x="681" y="623"/>
                  <a:pt x="402" y="5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41001" tIns="41001" rIns="41001" bIns="41001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1" name="Freeform 1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4849747" y="4690027"/>
            <a:ext cx="2484549" cy="814667"/>
          </a:xfrm>
          <a:custGeom>
            <a:avLst/>
            <a:gdLst>
              <a:gd name="T0" fmla="*/ 0 w 1560"/>
              <a:gd name="T1" fmla="*/ 4 h 687"/>
              <a:gd name="T2" fmla="*/ 1560 w 1560"/>
              <a:gd name="T3" fmla="*/ 0 h 687"/>
              <a:gd name="T4" fmla="*/ 1049 w 1560"/>
              <a:gd name="T5" fmla="*/ 615 h 687"/>
              <a:gd name="T6" fmla="*/ 520 w 1560"/>
              <a:gd name="T7" fmla="*/ 620 h 687"/>
              <a:gd name="T8" fmla="*/ 0 w 1560"/>
              <a:gd name="T9" fmla="*/ 4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0"/>
              <a:gd name="T16" fmla="*/ 0 h 687"/>
              <a:gd name="T17" fmla="*/ 1560 w 1560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0" h="687">
                <a:moveTo>
                  <a:pt x="0" y="4"/>
                </a:moveTo>
                <a:cubicBezTo>
                  <a:pt x="225" y="106"/>
                  <a:pt x="1290" y="93"/>
                  <a:pt x="1560" y="0"/>
                </a:cubicBezTo>
                <a:cubicBezTo>
                  <a:pt x="1560" y="0"/>
                  <a:pt x="1303" y="311"/>
                  <a:pt x="1049" y="615"/>
                </a:cubicBezTo>
                <a:cubicBezTo>
                  <a:pt x="914" y="687"/>
                  <a:pt x="665" y="678"/>
                  <a:pt x="520" y="620"/>
                </a:cubicBezTo>
                <a:cubicBezTo>
                  <a:pt x="260" y="312"/>
                  <a:pt x="0" y="4"/>
                  <a:pt x="0" y="4"/>
                </a:cubicBezTo>
                <a:close/>
              </a:path>
            </a:pathLst>
          </a:custGeom>
          <a:solidFill>
            <a:schemeClr val="accent3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41001" tIns="41001" rIns="41001" bIns="41001" anchor="ctr" anchorCtr="1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grpSp>
        <p:nvGrpSpPr>
          <p:cNvPr id="13" name="Group 12"/>
          <p:cNvGrpSpPr/>
          <p:nvPr userDrawn="1">
            <p:custDataLst>
              <p:tags r:id="rId9"/>
            </p:custDataLst>
          </p:nvPr>
        </p:nvGrpSpPr>
        <p:grpSpPr>
          <a:xfrm>
            <a:off x="3317561" y="2103121"/>
            <a:ext cx="5548924" cy="448529"/>
            <a:chOff x="2499946" y="2104633"/>
            <a:chExt cx="4161693" cy="399127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blackWhite">
            <a:xfrm>
              <a:off x="249994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blackWhite">
            <a:xfrm>
              <a:off x="2732943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blackWhite">
            <a:xfrm>
              <a:off x="296593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blackWhite">
            <a:xfrm>
              <a:off x="320040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blackWhite">
            <a:xfrm>
              <a:off x="343339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blackWhite">
            <a:xfrm>
              <a:off x="366785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blackWhite">
            <a:xfrm>
              <a:off x="4136781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blackWhite">
            <a:xfrm>
              <a:off x="390085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blackWhite">
            <a:xfrm>
              <a:off x="436831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blackWhite">
            <a:xfrm>
              <a:off x="460130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blackWhite">
            <a:xfrm>
              <a:off x="4837235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blackWhite">
            <a:xfrm>
              <a:off x="506876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blackWhite">
            <a:xfrm>
              <a:off x="530469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blackWhite">
            <a:xfrm>
              <a:off x="553768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8" name="Line 39"/>
            <p:cNvSpPr>
              <a:spLocks noChangeShapeType="1"/>
            </p:cNvSpPr>
            <p:nvPr/>
          </p:nvSpPr>
          <p:spPr bwMode="blackWhite">
            <a:xfrm>
              <a:off x="577215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29" name="Line 41"/>
            <p:cNvSpPr>
              <a:spLocks noChangeShapeType="1"/>
            </p:cNvSpPr>
            <p:nvPr/>
          </p:nvSpPr>
          <p:spPr bwMode="blackWhite">
            <a:xfrm>
              <a:off x="600514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" name="Line 42"/>
            <p:cNvSpPr>
              <a:spLocks noChangeShapeType="1"/>
            </p:cNvSpPr>
            <p:nvPr/>
          </p:nvSpPr>
          <p:spPr bwMode="blackWhite">
            <a:xfrm>
              <a:off x="621616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1" name="Line 44"/>
            <p:cNvSpPr>
              <a:spLocks noChangeShapeType="1"/>
            </p:cNvSpPr>
            <p:nvPr/>
          </p:nvSpPr>
          <p:spPr bwMode="blackWhite">
            <a:xfrm>
              <a:off x="645062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2" name="Line 45"/>
            <p:cNvSpPr>
              <a:spLocks noChangeShapeType="1"/>
            </p:cNvSpPr>
            <p:nvPr/>
          </p:nvSpPr>
          <p:spPr bwMode="blackWhite">
            <a:xfrm>
              <a:off x="666163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</p:grpSp>
      <p:sp>
        <p:nvSpPr>
          <p:cNvPr id="37" name="Text Placeholder 17"/>
          <p:cNvSpPr>
            <a:spLocks noGrp="1"/>
          </p:cNvSpPr>
          <p:nvPr userDrawn="1">
            <p:ph type="body" sz="quarter" idx="12"/>
          </p:nvPr>
        </p:nvSpPr>
        <p:spPr>
          <a:xfrm>
            <a:off x="4354663" y="4867940"/>
            <a:ext cx="3474719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17"/>
          <p:cNvSpPr>
            <a:spLocks noGrp="1"/>
          </p:cNvSpPr>
          <p:nvPr userDrawn="1">
            <p:ph type="body" sz="quarter" idx="16"/>
          </p:nvPr>
        </p:nvSpPr>
        <p:spPr>
          <a:xfrm>
            <a:off x="4354661" y="2899812"/>
            <a:ext cx="3474720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17"/>
          <p:cNvSpPr>
            <a:spLocks noGrp="1"/>
          </p:cNvSpPr>
          <p:nvPr userDrawn="1">
            <p:ph type="body" sz="quarter" idx="17"/>
          </p:nvPr>
        </p:nvSpPr>
        <p:spPr>
          <a:xfrm>
            <a:off x="4354663" y="3547775"/>
            <a:ext cx="3474719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Text Placeholder 17"/>
          <p:cNvSpPr>
            <a:spLocks noGrp="1"/>
          </p:cNvSpPr>
          <p:nvPr userDrawn="1">
            <p:ph type="body" sz="quarter" idx="18"/>
          </p:nvPr>
        </p:nvSpPr>
        <p:spPr>
          <a:xfrm>
            <a:off x="4354663" y="4187855"/>
            <a:ext cx="3474719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17"/>
          <p:cNvSpPr>
            <a:spLocks noGrp="1"/>
          </p:cNvSpPr>
          <p:nvPr userDrawn="1">
            <p:ph type="body" sz="quarter" idx="19"/>
          </p:nvPr>
        </p:nvSpPr>
        <p:spPr>
          <a:xfrm>
            <a:off x="4354663" y="5600095"/>
            <a:ext cx="3474719" cy="320675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600" b="1"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itle 1"/>
          <p:cNvSpPr>
            <a:spLocks noGrp="1"/>
          </p:cNvSpPr>
          <p:nvPr userDrawn="1"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0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 userDrawn="1"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8" name="Isosceles Triangle 11"/>
          <p:cNvSpPr/>
          <p:nvPr userDrawn="1"/>
        </p:nvSpPr>
        <p:spPr>
          <a:xfrm rot="5400000">
            <a:off x="5762577" y="3341235"/>
            <a:ext cx="1822560" cy="1812263"/>
          </a:xfrm>
          <a:custGeom>
            <a:avLst/>
            <a:gdLst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1903782 h 2929890"/>
              <a:gd name="connsiteX14" fmla="*/ 2138691 w 3706892"/>
              <a:gd name="connsiteY14" fmla="*/ 2910530 h 2929890"/>
              <a:gd name="connsiteX15" fmla="*/ 2135602 w 3706892"/>
              <a:gd name="connsiteY15" fmla="*/ 2908635 h 2929890"/>
              <a:gd name="connsiteX16" fmla="*/ 1570783 w 3706892"/>
              <a:gd name="connsiteY16" fmla="*/ 1903782 h 2929890"/>
              <a:gd name="connsiteX17" fmla="*/ 1571290 w 3706892"/>
              <a:gd name="connsiteY17" fmla="*/ 1903782 h 2929890"/>
              <a:gd name="connsiteX18" fmla="*/ 1571290 w 3706892"/>
              <a:gd name="connsiteY18" fmla="*/ 2929545 h 2929890"/>
              <a:gd name="connsiteX19" fmla="*/ 1570783 w 3706892"/>
              <a:gd name="connsiteY19" fmla="*/ 2929890 h 2929890"/>
              <a:gd name="connsiteX20" fmla="*/ 1570783 w 3706892"/>
              <a:gd name="connsiteY20" fmla="*/ 1903782 h 2929890"/>
              <a:gd name="connsiteX21" fmla="*/ 2472208 w 3706892"/>
              <a:gd name="connsiteY21" fmla="*/ 1748890 h 2929890"/>
              <a:gd name="connsiteX22" fmla="*/ 2750047 w 3706892"/>
              <a:gd name="connsiteY22" fmla="*/ 1991075 h 2929890"/>
              <a:gd name="connsiteX23" fmla="*/ 2465482 w 3706892"/>
              <a:gd name="connsiteY23" fmla="*/ 1756102 h 2929890"/>
              <a:gd name="connsiteX24" fmla="*/ 2472208 w 3706892"/>
              <a:gd name="connsiteY24" fmla="*/ 1748890 h 2929890"/>
              <a:gd name="connsiteX25" fmla="*/ 1230873 w 3706892"/>
              <a:gd name="connsiteY25" fmla="*/ 1748890 h 2929890"/>
              <a:gd name="connsiteX26" fmla="*/ 1239735 w 3706892"/>
              <a:gd name="connsiteY26" fmla="*/ 1758393 h 2929890"/>
              <a:gd name="connsiteX27" fmla="*/ 876898 w 3706892"/>
              <a:gd name="connsiteY27" fmla="*/ 2049759 h 2929890"/>
              <a:gd name="connsiteX28" fmla="*/ 1230873 w 3706892"/>
              <a:gd name="connsiteY28" fmla="*/ 1748890 h 2929890"/>
              <a:gd name="connsiteX29" fmla="*/ 2840256 w 3706892"/>
              <a:gd name="connsiteY29" fmla="*/ 1354207 h 2929890"/>
              <a:gd name="connsiteX30" fmla="*/ 3706892 w 3706892"/>
              <a:gd name="connsiteY30" fmla="*/ 1945086 h 2929890"/>
              <a:gd name="connsiteX31" fmla="*/ 3417775 w 3706892"/>
              <a:gd name="connsiteY31" fmla="*/ 2110295 h 2929890"/>
              <a:gd name="connsiteX32" fmla="*/ 3459078 w 3706892"/>
              <a:gd name="connsiteY32" fmla="*/ 2425226 h 2929890"/>
              <a:gd name="connsiteX33" fmla="*/ 3339559 w 3706892"/>
              <a:gd name="connsiteY33" fmla="*/ 2364335 h 2929890"/>
              <a:gd name="connsiteX34" fmla="*/ 3454704 w 3706892"/>
              <a:gd name="connsiteY34" fmla="*/ 2418032 h 2929890"/>
              <a:gd name="connsiteX35" fmla="*/ 3414543 w 3706892"/>
              <a:gd name="connsiteY35" fmla="*/ 2111796 h 2929890"/>
              <a:gd name="connsiteX36" fmla="*/ 3695677 w 3706892"/>
              <a:gd name="connsiteY36" fmla="*/ 1951148 h 2929890"/>
              <a:gd name="connsiteX37" fmla="*/ 2837279 w 3706892"/>
              <a:gd name="connsiteY37" fmla="*/ 1357399 h 2929890"/>
              <a:gd name="connsiteX38" fmla="*/ 2840256 w 3706892"/>
              <a:gd name="connsiteY38" fmla="*/ 1354207 h 2929890"/>
              <a:gd name="connsiteX39" fmla="*/ 861369 w 3706892"/>
              <a:gd name="connsiteY39" fmla="*/ 1352646 h 2929890"/>
              <a:gd name="connsiteX40" fmla="*/ 865801 w 3706892"/>
              <a:gd name="connsiteY40" fmla="*/ 1357399 h 2929890"/>
              <a:gd name="connsiteX41" fmla="*/ 9024 w 3706892"/>
              <a:gd name="connsiteY41" fmla="*/ 1950243 h 2929890"/>
              <a:gd name="connsiteX42" fmla="*/ 0 w 3706892"/>
              <a:gd name="connsiteY42" fmla="*/ 1945086 h 2929890"/>
              <a:gd name="connsiteX43" fmla="*/ 861369 w 3706892"/>
              <a:gd name="connsiteY43" fmla="*/ 1352646 h 2929890"/>
              <a:gd name="connsiteX44" fmla="*/ 1853446 w 3706892"/>
              <a:gd name="connsiteY44" fmla="*/ 0 h 2929890"/>
              <a:gd name="connsiteX45" fmla="*/ 2648518 w 3706892"/>
              <a:gd name="connsiteY45" fmla="*/ 587269 h 2929890"/>
              <a:gd name="connsiteX46" fmla="*/ 2304792 w 3706892"/>
              <a:gd name="connsiteY46" fmla="*/ 587269 h 2929890"/>
              <a:gd name="connsiteX47" fmla="*/ 2762193 w 3706892"/>
              <a:gd name="connsiteY47" fmla="*/ 1283732 h 2929890"/>
              <a:gd name="connsiteX48" fmla="*/ 2437219 w 3706892"/>
              <a:gd name="connsiteY48" fmla="*/ 1344744 h 2929890"/>
              <a:gd name="connsiteX49" fmla="*/ 2396648 w 3706892"/>
              <a:gd name="connsiteY49" fmla="*/ 1693627 h 2929890"/>
              <a:gd name="connsiteX50" fmla="*/ 2138691 w 3706892"/>
              <a:gd name="connsiteY50" fmla="*/ 1445558 h 2929890"/>
              <a:gd name="connsiteX51" fmla="*/ 2138691 w 3706892"/>
              <a:gd name="connsiteY51" fmla="*/ 1812263 h 2929890"/>
              <a:gd name="connsiteX52" fmla="*/ 1853446 w 3706892"/>
              <a:gd name="connsiteY52" fmla="*/ 1606167 h 2929890"/>
              <a:gd name="connsiteX53" fmla="*/ 1570783 w 3706892"/>
              <a:gd name="connsiteY53" fmla="*/ 1810397 h 2929890"/>
              <a:gd name="connsiteX54" fmla="*/ 1570783 w 3706892"/>
              <a:gd name="connsiteY54" fmla="*/ 1441738 h 2929890"/>
              <a:gd name="connsiteX55" fmla="*/ 1569492 w 3706892"/>
              <a:gd name="connsiteY55" fmla="*/ 1444294 h 2929890"/>
              <a:gd name="connsiteX56" fmla="*/ 1306923 w 3706892"/>
              <a:gd name="connsiteY56" fmla="*/ 1697840 h 2929890"/>
              <a:gd name="connsiteX57" fmla="*/ 1265861 w 3706892"/>
              <a:gd name="connsiteY57" fmla="*/ 1344744 h 2929890"/>
              <a:gd name="connsiteX58" fmla="*/ 939633 w 3706892"/>
              <a:gd name="connsiteY58" fmla="*/ 1283497 h 2929890"/>
              <a:gd name="connsiteX59" fmla="*/ 1402101 w 3706892"/>
              <a:gd name="connsiteY59" fmla="*/ 587269 h 2929890"/>
              <a:gd name="connsiteX60" fmla="*/ 1058375 w 3706892"/>
              <a:gd name="connsiteY60" fmla="*/ 587269 h 2929890"/>
              <a:gd name="connsiteX61" fmla="*/ 1853446 w 3706892"/>
              <a:gd name="connsiteY61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2910530 h 2929890"/>
              <a:gd name="connsiteX14" fmla="*/ 2135602 w 3706892"/>
              <a:gd name="connsiteY14" fmla="*/ 2908635 h 2929890"/>
              <a:gd name="connsiteX15" fmla="*/ 1570783 w 3706892"/>
              <a:gd name="connsiteY15" fmla="*/ 1903782 h 2929890"/>
              <a:gd name="connsiteX16" fmla="*/ 1571290 w 3706892"/>
              <a:gd name="connsiteY16" fmla="*/ 1903782 h 2929890"/>
              <a:gd name="connsiteX17" fmla="*/ 1571290 w 3706892"/>
              <a:gd name="connsiteY17" fmla="*/ 2929545 h 2929890"/>
              <a:gd name="connsiteX18" fmla="*/ 1570783 w 3706892"/>
              <a:gd name="connsiteY18" fmla="*/ 2929890 h 2929890"/>
              <a:gd name="connsiteX19" fmla="*/ 1570783 w 3706892"/>
              <a:gd name="connsiteY19" fmla="*/ 1903782 h 2929890"/>
              <a:gd name="connsiteX20" fmla="*/ 2472208 w 3706892"/>
              <a:gd name="connsiteY20" fmla="*/ 1748890 h 2929890"/>
              <a:gd name="connsiteX21" fmla="*/ 2750047 w 3706892"/>
              <a:gd name="connsiteY21" fmla="*/ 1991075 h 2929890"/>
              <a:gd name="connsiteX22" fmla="*/ 2465482 w 3706892"/>
              <a:gd name="connsiteY22" fmla="*/ 1756102 h 2929890"/>
              <a:gd name="connsiteX23" fmla="*/ 2472208 w 3706892"/>
              <a:gd name="connsiteY23" fmla="*/ 1748890 h 2929890"/>
              <a:gd name="connsiteX24" fmla="*/ 1230873 w 3706892"/>
              <a:gd name="connsiteY24" fmla="*/ 1748890 h 2929890"/>
              <a:gd name="connsiteX25" fmla="*/ 1239735 w 3706892"/>
              <a:gd name="connsiteY25" fmla="*/ 1758393 h 2929890"/>
              <a:gd name="connsiteX26" fmla="*/ 876898 w 3706892"/>
              <a:gd name="connsiteY26" fmla="*/ 2049759 h 2929890"/>
              <a:gd name="connsiteX27" fmla="*/ 1230873 w 3706892"/>
              <a:gd name="connsiteY27" fmla="*/ 1748890 h 2929890"/>
              <a:gd name="connsiteX28" fmla="*/ 2840256 w 3706892"/>
              <a:gd name="connsiteY28" fmla="*/ 1354207 h 2929890"/>
              <a:gd name="connsiteX29" fmla="*/ 3706892 w 3706892"/>
              <a:gd name="connsiteY29" fmla="*/ 1945086 h 2929890"/>
              <a:gd name="connsiteX30" fmla="*/ 3417775 w 3706892"/>
              <a:gd name="connsiteY30" fmla="*/ 2110295 h 2929890"/>
              <a:gd name="connsiteX31" fmla="*/ 3459078 w 3706892"/>
              <a:gd name="connsiteY31" fmla="*/ 2425226 h 2929890"/>
              <a:gd name="connsiteX32" fmla="*/ 3339559 w 3706892"/>
              <a:gd name="connsiteY32" fmla="*/ 2364335 h 2929890"/>
              <a:gd name="connsiteX33" fmla="*/ 3454704 w 3706892"/>
              <a:gd name="connsiteY33" fmla="*/ 2418032 h 2929890"/>
              <a:gd name="connsiteX34" fmla="*/ 3414543 w 3706892"/>
              <a:gd name="connsiteY34" fmla="*/ 2111796 h 2929890"/>
              <a:gd name="connsiteX35" fmla="*/ 3695677 w 3706892"/>
              <a:gd name="connsiteY35" fmla="*/ 1951148 h 2929890"/>
              <a:gd name="connsiteX36" fmla="*/ 2837279 w 3706892"/>
              <a:gd name="connsiteY36" fmla="*/ 1357399 h 2929890"/>
              <a:gd name="connsiteX37" fmla="*/ 2840256 w 3706892"/>
              <a:gd name="connsiteY37" fmla="*/ 1354207 h 2929890"/>
              <a:gd name="connsiteX38" fmla="*/ 861369 w 3706892"/>
              <a:gd name="connsiteY38" fmla="*/ 1352646 h 2929890"/>
              <a:gd name="connsiteX39" fmla="*/ 865801 w 3706892"/>
              <a:gd name="connsiteY39" fmla="*/ 1357399 h 2929890"/>
              <a:gd name="connsiteX40" fmla="*/ 9024 w 3706892"/>
              <a:gd name="connsiteY40" fmla="*/ 1950243 h 2929890"/>
              <a:gd name="connsiteX41" fmla="*/ 0 w 3706892"/>
              <a:gd name="connsiteY41" fmla="*/ 1945086 h 2929890"/>
              <a:gd name="connsiteX42" fmla="*/ 861369 w 3706892"/>
              <a:gd name="connsiteY42" fmla="*/ 1352646 h 2929890"/>
              <a:gd name="connsiteX43" fmla="*/ 1853446 w 3706892"/>
              <a:gd name="connsiteY43" fmla="*/ 0 h 2929890"/>
              <a:gd name="connsiteX44" fmla="*/ 2648518 w 3706892"/>
              <a:gd name="connsiteY44" fmla="*/ 587269 h 2929890"/>
              <a:gd name="connsiteX45" fmla="*/ 2304792 w 3706892"/>
              <a:gd name="connsiteY45" fmla="*/ 587269 h 2929890"/>
              <a:gd name="connsiteX46" fmla="*/ 2762193 w 3706892"/>
              <a:gd name="connsiteY46" fmla="*/ 1283732 h 2929890"/>
              <a:gd name="connsiteX47" fmla="*/ 2437219 w 3706892"/>
              <a:gd name="connsiteY47" fmla="*/ 1344744 h 2929890"/>
              <a:gd name="connsiteX48" fmla="*/ 2396648 w 3706892"/>
              <a:gd name="connsiteY48" fmla="*/ 1693627 h 2929890"/>
              <a:gd name="connsiteX49" fmla="*/ 2138691 w 3706892"/>
              <a:gd name="connsiteY49" fmla="*/ 1445558 h 2929890"/>
              <a:gd name="connsiteX50" fmla="*/ 2138691 w 3706892"/>
              <a:gd name="connsiteY50" fmla="*/ 1812263 h 2929890"/>
              <a:gd name="connsiteX51" fmla="*/ 1853446 w 3706892"/>
              <a:gd name="connsiteY51" fmla="*/ 1606167 h 2929890"/>
              <a:gd name="connsiteX52" fmla="*/ 1570783 w 3706892"/>
              <a:gd name="connsiteY52" fmla="*/ 1810397 h 2929890"/>
              <a:gd name="connsiteX53" fmla="*/ 1570783 w 3706892"/>
              <a:gd name="connsiteY53" fmla="*/ 1441738 h 2929890"/>
              <a:gd name="connsiteX54" fmla="*/ 1569492 w 3706892"/>
              <a:gd name="connsiteY54" fmla="*/ 1444294 h 2929890"/>
              <a:gd name="connsiteX55" fmla="*/ 1306923 w 3706892"/>
              <a:gd name="connsiteY55" fmla="*/ 1697840 h 2929890"/>
              <a:gd name="connsiteX56" fmla="*/ 1265861 w 3706892"/>
              <a:gd name="connsiteY56" fmla="*/ 1344744 h 2929890"/>
              <a:gd name="connsiteX57" fmla="*/ 939633 w 3706892"/>
              <a:gd name="connsiteY57" fmla="*/ 1283497 h 2929890"/>
              <a:gd name="connsiteX58" fmla="*/ 1402101 w 3706892"/>
              <a:gd name="connsiteY58" fmla="*/ 587269 h 2929890"/>
              <a:gd name="connsiteX59" fmla="*/ 1058375 w 3706892"/>
              <a:gd name="connsiteY59" fmla="*/ 587269 h 2929890"/>
              <a:gd name="connsiteX60" fmla="*/ 1853446 w 3706892"/>
              <a:gd name="connsiteY60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1570783 w 3706892"/>
              <a:gd name="connsiteY12" fmla="*/ 1903782 h 2929890"/>
              <a:gd name="connsiteX13" fmla="*/ 1571290 w 3706892"/>
              <a:gd name="connsiteY13" fmla="*/ 1903782 h 2929890"/>
              <a:gd name="connsiteX14" fmla="*/ 1571290 w 3706892"/>
              <a:gd name="connsiteY14" fmla="*/ 2929545 h 2929890"/>
              <a:gd name="connsiteX15" fmla="*/ 1570783 w 3706892"/>
              <a:gd name="connsiteY15" fmla="*/ 2929890 h 2929890"/>
              <a:gd name="connsiteX16" fmla="*/ 1570783 w 3706892"/>
              <a:gd name="connsiteY16" fmla="*/ 1903782 h 2929890"/>
              <a:gd name="connsiteX17" fmla="*/ 2472208 w 3706892"/>
              <a:gd name="connsiteY17" fmla="*/ 1748890 h 2929890"/>
              <a:gd name="connsiteX18" fmla="*/ 2750047 w 3706892"/>
              <a:gd name="connsiteY18" fmla="*/ 1991075 h 2929890"/>
              <a:gd name="connsiteX19" fmla="*/ 2465482 w 3706892"/>
              <a:gd name="connsiteY19" fmla="*/ 1756102 h 2929890"/>
              <a:gd name="connsiteX20" fmla="*/ 2472208 w 3706892"/>
              <a:gd name="connsiteY20" fmla="*/ 1748890 h 2929890"/>
              <a:gd name="connsiteX21" fmla="*/ 1230873 w 3706892"/>
              <a:gd name="connsiteY21" fmla="*/ 1748890 h 2929890"/>
              <a:gd name="connsiteX22" fmla="*/ 1239735 w 3706892"/>
              <a:gd name="connsiteY22" fmla="*/ 1758393 h 2929890"/>
              <a:gd name="connsiteX23" fmla="*/ 876898 w 3706892"/>
              <a:gd name="connsiteY23" fmla="*/ 2049759 h 2929890"/>
              <a:gd name="connsiteX24" fmla="*/ 1230873 w 3706892"/>
              <a:gd name="connsiteY24" fmla="*/ 1748890 h 2929890"/>
              <a:gd name="connsiteX25" fmla="*/ 2840256 w 3706892"/>
              <a:gd name="connsiteY25" fmla="*/ 1354207 h 2929890"/>
              <a:gd name="connsiteX26" fmla="*/ 3706892 w 3706892"/>
              <a:gd name="connsiteY26" fmla="*/ 1945086 h 2929890"/>
              <a:gd name="connsiteX27" fmla="*/ 3417775 w 3706892"/>
              <a:gd name="connsiteY27" fmla="*/ 2110295 h 2929890"/>
              <a:gd name="connsiteX28" fmla="*/ 3459078 w 3706892"/>
              <a:gd name="connsiteY28" fmla="*/ 2425226 h 2929890"/>
              <a:gd name="connsiteX29" fmla="*/ 3339559 w 3706892"/>
              <a:gd name="connsiteY29" fmla="*/ 2364335 h 2929890"/>
              <a:gd name="connsiteX30" fmla="*/ 3454704 w 3706892"/>
              <a:gd name="connsiteY30" fmla="*/ 2418032 h 2929890"/>
              <a:gd name="connsiteX31" fmla="*/ 3414543 w 3706892"/>
              <a:gd name="connsiteY31" fmla="*/ 2111796 h 2929890"/>
              <a:gd name="connsiteX32" fmla="*/ 3695677 w 3706892"/>
              <a:gd name="connsiteY32" fmla="*/ 1951148 h 2929890"/>
              <a:gd name="connsiteX33" fmla="*/ 2837279 w 3706892"/>
              <a:gd name="connsiteY33" fmla="*/ 1357399 h 2929890"/>
              <a:gd name="connsiteX34" fmla="*/ 2840256 w 3706892"/>
              <a:gd name="connsiteY34" fmla="*/ 1354207 h 2929890"/>
              <a:gd name="connsiteX35" fmla="*/ 861369 w 3706892"/>
              <a:gd name="connsiteY35" fmla="*/ 1352646 h 2929890"/>
              <a:gd name="connsiteX36" fmla="*/ 865801 w 3706892"/>
              <a:gd name="connsiteY36" fmla="*/ 1357399 h 2929890"/>
              <a:gd name="connsiteX37" fmla="*/ 9024 w 3706892"/>
              <a:gd name="connsiteY37" fmla="*/ 1950243 h 2929890"/>
              <a:gd name="connsiteX38" fmla="*/ 0 w 3706892"/>
              <a:gd name="connsiteY38" fmla="*/ 1945086 h 2929890"/>
              <a:gd name="connsiteX39" fmla="*/ 861369 w 3706892"/>
              <a:gd name="connsiteY39" fmla="*/ 1352646 h 2929890"/>
              <a:gd name="connsiteX40" fmla="*/ 1853446 w 3706892"/>
              <a:gd name="connsiteY40" fmla="*/ 0 h 2929890"/>
              <a:gd name="connsiteX41" fmla="*/ 2648518 w 3706892"/>
              <a:gd name="connsiteY41" fmla="*/ 587269 h 2929890"/>
              <a:gd name="connsiteX42" fmla="*/ 2304792 w 3706892"/>
              <a:gd name="connsiteY42" fmla="*/ 587269 h 2929890"/>
              <a:gd name="connsiteX43" fmla="*/ 2762193 w 3706892"/>
              <a:gd name="connsiteY43" fmla="*/ 1283732 h 2929890"/>
              <a:gd name="connsiteX44" fmla="*/ 2437219 w 3706892"/>
              <a:gd name="connsiteY44" fmla="*/ 1344744 h 2929890"/>
              <a:gd name="connsiteX45" fmla="*/ 2396648 w 3706892"/>
              <a:gd name="connsiteY45" fmla="*/ 1693627 h 2929890"/>
              <a:gd name="connsiteX46" fmla="*/ 2138691 w 3706892"/>
              <a:gd name="connsiteY46" fmla="*/ 1445558 h 2929890"/>
              <a:gd name="connsiteX47" fmla="*/ 2138691 w 3706892"/>
              <a:gd name="connsiteY47" fmla="*/ 1812263 h 2929890"/>
              <a:gd name="connsiteX48" fmla="*/ 1853446 w 3706892"/>
              <a:gd name="connsiteY48" fmla="*/ 1606167 h 2929890"/>
              <a:gd name="connsiteX49" fmla="*/ 1570783 w 3706892"/>
              <a:gd name="connsiteY49" fmla="*/ 1810397 h 2929890"/>
              <a:gd name="connsiteX50" fmla="*/ 1570783 w 3706892"/>
              <a:gd name="connsiteY50" fmla="*/ 1441738 h 2929890"/>
              <a:gd name="connsiteX51" fmla="*/ 1569492 w 3706892"/>
              <a:gd name="connsiteY51" fmla="*/ 1444294 h 2929890"/>
              <a:gd name="connsiteX52" fmla="*/ 1306923 w 3706892"/>
              <a:gd name="connsiteY52" fmla="*/ 1697840 h 2929890"/>
              <a:gd name="connsiteX53" fmla="*/ 1265861 w 3706892"/>
              <a:gd name="connsiteY53" fmla="*/ 1344744 h 2929890"/>
              <a:gd name="connsiteX54" fmla="*/ 939633 w 3706892"/>
              <a:gd name="connsiteY54" fmla="*/ 1283497 h 2929890"/>
              <a:gd name="connsiteX55" fmla="*/ 1402101 w 3706892"/>
              <a:gd name="connsiteY55" fmla="*/ 587269 h 2929890"/>
              <a:gd name="connsiteX56" fmla="*/ 1058375 w 3706892"/>
              <a:gd name="connsiteY56" fmla="*/ 587269 h 2929890"/>
              <a:gd name="connsiteX57" fmla="*/ 1853446 w 3706892"/>
              <a:gd name="connsiteY57" fmla="*/ 0 h 2929890"/>
              <a:gd name="connsiteX0" fmla="*/ 1853446 w 3706892"/>
              <a:gd name="connsiteY0" fmla="*/ 2726026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1853446 w 3706892"/>
              <a:gd name="connsiteY3" fmla="*/ 2726026 h 2929890"/>
              <a:gd name="connsiteX4" fmla="*/ 381987 w 3706892"/>
              <a:gd name="connsiteY4" fmla="*/ 2355724 h 2929890"/>
              <a:gd name="connsiteX5" fmla="*/ 247815 w 3706892"/>
              <a:gd name="connsiteY5" fmla="*/ 2425226 h 2929890"/>
              <a:gd name="connsiteX6" fmla="*/ 248783 w 3706892"/>
              <a:gd name="connsiteY6" fmla="*/ 2417842 h 2929890"/>
              <a:gd name="connsiteX7" fmla="*/ 381987 w 3706892"/>
              <a:gd name="connsiteY7" fmla="*/ 2355724 h 2929890"/>
              <a:gd name="connsiteX8" fmla="*/ 454392 w 3706892"/>
              <a:gd name="connsiteY8" fmla="*/ 2318189 h 2929890"/>
              <a:gd name="connsiteX9" fmla="*/ 452772 w 3706892"/>
              <a:gd name="connsiteY9" fmla="*/ 2319057 h 2929890"/>
              <a:gd name="connsiteX10" fmla="*/ 454392 w 3706892"/>
              <a:gd name="connsiteY10" fmla="*/ 2318189 h 2929890"/>
              <a:gd name="connsiteX11" fmla="*/ 1570783 w 3706892"/>
              <a:gd name="connsiteY11" fmla="*/ 1903782 h 2929890"/>
              <a:gd name="connsiteX12" fmla="*/ 1571290 w 3706892"/>
              <a:gd name="connsiteY12" fmla="*/ 1903782 h 2929890"/>
              <a:gd name="connsiteX13" fmla="*/ 1571290 w 3706892"/>
              <a:gd name="connsiteY13" fmla="*/ 2929545 h 2929890"/>
              <a:gd name="connsiteX14" fmla="*/ 1570783 w 3706892"/>
              <a:gd name="connsiteY14" fmla="*/ 2929890 h 2929890"/>
              <a:gd name="connsiteX15" fmla="*/ 1570783 w 3706892"/>
              <a:gd name="connsiteY15" fmla="*/ 1903782 h 2929890"/>
              <a:gd name="connsiteX16" fmla="*/ 2472208 w 3706892"/>
              <a:gd name="connsiteY16" fmla="*/ 1748890 h 2929890"/>
              <a:gd name="connsiteX17" fmla="*/ 2750047 w 3706892"/>
              <a:gd name="connsiteY17" fmla="*/ 1991075 h 2929890"/>
              <a:gd name="connsiteX18" fmla="*/ 2465482 w 3706892"/>
              <a:gd name="connsiteY18" fmla="*/ 1756102 h 2929890"/>
              <a:gd name="connsiteX19" fmla="*/ 2472208 w 3706892"/>
              <a:gd name="connsiteY19" fmla="*/ 1748890 h 2929890"/>
              <a:gd name="connsiteX20" fmla="*/ 1230873 w 3706892"/>
              <a:gd name="connsiteY20" fmla="*/ 1748890 h 2929890"/>
              <a:gd name="connsiteX21" fmla="*/ 1239735 w 3706892"/>
              <a:gd name="connsiteY21" fmla="*/ 1758393 h 2929890"/>
              <a:gd name="connsiteX22" fmla="*/ 876898 w 3706892"/>
              <a:gd name="connsiteY22" fmla="*/ 2049759 h 2929890"/>
              <a:gd name="connsiteX23" fmla="*/ 1230873 w 3706892"/>
              <a:gd name="connsiteY23" fmla="*/ 1748890 h 2929890"/>
              <a:gd name="connsiteX24" fmla="*/ 2840256 w 3706892"/>
              <a:gd name="connsiteY24" fmla="*/ 1354207 h 2929890"/>
              <a:gd name="connsiteX25" fmla="*/ 3706892 w 3706892"/>
              <a:gd name="connsiteY25" fmla="*/ 1945086 h 2929890"/>
              <a:gd name="connsiteX26" fmla="*/ 3417775 w 3706892"/>
              <a:gd name="connsiteY26" fmla="*/ 2110295 h 2929890"/>
              <a:gd name="connsiteX27" fmla="*/ 3459078 w 3706892"/>
              <a:gd name="connsiteY27" fmla="*/ 2425226 h 2929890"/>
              <a:gd name="connsiteX28" fmla="*/ 3339559 w 3706892"/>
              <a:gd name="connsiteY28" fmla="*/ 2364335 h 2929890"/>
              <a:gd name="connsiteX29" fmla="*/ 3454704 w 3706892"/>
              <a:gd name="connsiteY29" fmla="*/ 2418032 h 2929890"/>
              <a:gd name="connsiteX30" fmla="*/ 3414543 w 3706892"/>
              <a:gd name="connsiteY30" fmla="*/ 2111796 h 2929890"/>
              <a:gd name="connsiteX31" fmla="*/ 3695677 w 3706892"/>
              <a:gd name="connsiteY31" fmla="*/ 1951148 h 2929890"/>
              <a:gd name="connsiteX32" fmla="*/ 2837279 w 3706892"/>
              <a:gd name="connsiteY32" fmla="*/ 1357399 h 2929890"/>
              <a:gd name="connsiteX33" fmla="*/ 2840256 w 3706892"/>
              <a:gd name="connsiteY33" fmla="*/ 1354207 h 2929890"/>
              <a:gd name="connsiteX34" fmla="*/ 861369 w 3706892"/>
              <a:gd name="connsiteY34" fmla="*/ 1352646 h 2929890"/>
              <a:gd name="connsiteX35" fmla="*/ 865801 w 3706892"/>
              <a:gd name="connsiteY35" fmla="*/ 1357399 h 2929890"/>
              <a:gd name="connsiteX36" fmla="*/ 9024 w 3706892"/>
              <a:gd name="connsiteY36" fmla="*/ 1950243 h 2929890"/>
              <a:gd name="connsiteX37" fmla="*/ 0 w 3706892"/>
              <a:gd name="connsiteY37" fmla="*/ 1945086 h 2929890"/>
              <a:gd name="connsiteX38" fmla="*/ 861369 w 3706892"/>
              <a:gd name="connsiteY38" fmla="*/ 1352646 h 2929890"/>
              <a:gd name="connsiteX39" fmla="*/ 1853446 w 3706892"/>
              <a:gd name="connsiteY39" fmla="*/ 0 h 2929890"/>
              <a:gd name="connsiteX40" fmla="*/ 2648518 w 3706892"/>
              <a:gd name="connsiteY40" fmla="*/ 587269 h 2929890"/>
              <a:gd name="connsiteX41" fmla="*/ 2304792 w 3706892"/>
              <a:gd name="connsiteY41" fmla="*/ 587269 h 2929890"/>
              <a:gd name="connsiteX42" fmla="*/ 2762193 w 3706892"/>
              <a:gd name="connsiteY42" fmla="*/ 1283732 h 2929890"/>
              <a:gd name="connsiteX43" fmla="*/ 2437219 w 3706892"/>
              <a:gd name="connsiteY43" fmla="*/ 1344744 h 2929890"/>
              <a:gd name="connsiteX44" fmla="*/ 2396648 w 3706892"/>
              <a:gd name="connsiteY44" fmla="*/ 1693627 h 2929890"/>
              <a:gd name="connsiteX45" fmla="*/ 2138691 w 3706892"/>
              <a:gd name="connsiteY45" fmla="*/ 1445558 h 2929890"/>
              <a:gd name="connsiteX46" fmla="*/ 2138691 w 3706892"/>
              <a:gd name="connsiteY46" fmla="*/ 1812263 h 2929890"/>
              <a:gd name="connsiteX47" fmla="*/ 1853446 w 3706892"/>
              <a:gd name="connsiteY47" fmla="*/ 1606167 h 2929890"/>
              <a:gd name="connsiteX48" fmla="*/ 1570783 w 3706892"/>
              <a:gd name="connsiteY48" fmla="*/ 1810397 h 2929890"/>
              <a:gd name="connsiteX49" fmla="*/ 1570783 w 3706892"/>
              <a:gd name="connsiteY49" fmla="*/ 1441738 h 2929890"/>
              <a:gd name="connsiteX50" fmla="*/ 1569492 w 3706892"/>
              <a:gd name="connsiteY50" fmla="*/ 1444294 h 2929890"/>
              <a:gd name="connsiteX51" fmla="*/ 1306923 w 3706892"/>
              <a:gd name="connsiteY51" fmla="*/ 1697840 h 2929890"/>
              <a:gd name="connsiteX52" fmla="*/ 1265861 w 3706892"/>
              <a:gd name="connsiteY52" fmla="*/ 1344744 h 2929890"/>
              <a:gd name="connsiteX53" fmla="*/ 939633 w 3706892"/>
              <a:gd name="connsiteY53" fmla="*/ 1283497 h 2929890"/>
              <a:gd name="connsiteX54" fmla="*/ 1402101 w 3706892"/>
              <a:gd name="connsiteY54" fmla="*/ 587269 h 2929890"/>
              <a:gd name="connsiteX55" fmla="*/ 1058375 w 3706892"/>
              <a:gd name="connsiteY55" fmla="*/ 587269 h 2929890"/>
              <a:gd name="connsiteX56" fmla="*/ 1853446 w 3706892"/>
              <a:gd name="connsiteY56" fmla="*/ 0 h 2929890"/>
              <a:gd name="connsiteX0" fmla="*/ 1579759 w 3706892"/>
              <a:gd name="connsiteY0" fmla="*/ 2923770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381987 w 3706892"/>
              <a:gd name="connsiteY3" fmla="*/ 2355724 h 2929890"/>
              <a:gd name="connsiteX4" fmla="*/ 247815 w 3706892"/>
              <a:gd name="connsiteY4" fmla="*/ 2425226 h 2929890"/>
              <a:gd name="connsiteX5" fmla="*/ 248783 w 3706892"/>
              <a:gd name="connsiteY5" fmla="*/ 2417842 h 2929890"/>
              <a:gd name="connsiteX6" fmla="*/ 381987 w 3706892"/>
              <a:gd name="connsiteY6" fmla="*/ 2355724 h 2929890"/>
              <a:gd name="connsiteX7" fmla="*/ 454392 w 3706892"/>
              <a:gd name="connsiteY7" fmla="*/ 2318189 h 2929890"/>
              <a:gd name="connsiteX8" fmla="*/ 452772 w 3706892"/>
              <a:gd name="connsiteY8" fmla="*/ 2319057 h 2929890"/>
              <a:gd name="connsiteX9" fmla="*/ 454392 w 3706892"/>
              <a:gd name="connsiteY9" fmla="*/ 2318189 h 2929890"/>
              <a:gd name="connsiteX10" fmla="*/ 1570783 w 3706892"/>
              <a:gd name="connsiteY10" fmla="*/ 1903782 h 2929890"/>
              <a:gd name="connsiteX11" fmla="*/ 1571290 w 3706892"/>
              <a:gd name="connsiteY11" fmla="*/ 1903782 h 2929890"/>
              <a:gd name="connsiteX12" fmla="*/ 1571290 w 3706892"/>
              <a:gd name="connsiteY12" fmla="*/ 2929545 h 2929890"/>
              <a:gd name="connsiteX13" fmla="*/ 1570783 w 3706892"/>
              <a:gd name="connsiteY13" fmla="*/ 2929890 h 2929890"/>
              <a:gd name="connsiteX14" fmla="*/ 1570783 w 3706892"/>
              <a:gd name="connsiteY14" fmla="*/ 1903782 h 2929890"/>
              <a:gd name="connsiteX15" fmla="*/ 2472208 w 3706892"/>
              <a:gd name="connsiteY15" fmla="*/ 1748890 h 2929890"/>
              <a:gd name="connsiteX16" fmla="*/ 2750047 w 3706892"/>
              <a:gd name="connsiteY16" fmla="*/ 1991075 h 2929890"/>
              <a:gd name="connsiteX17" fmla="*/ 2465482 w 3706892"/>
              <a:gd name="connsiteY17" fmla="*/ 1756102 h 2929890"/>
              <a:gd name="connsiteX18" fmla="*/ 2472208 w 3706892"/>
              <a:gd name="connsiteY18" fmla="*/ 1748890 h 2929890"/>
              <a:gd name="connsiteX19" fmla="*/ 1230873 w 3706892"/>
              <a:gd name="connsiteY19" fmla="*/ 1748890 h 2929890"/>
              <a:gd name="connsiteX20" fmla="*/ 1239735 w 3706892"/>
              <a:gd name="connsiteY20" fmla="*/ 1758393 h 2929890"/>
              <a:gd name="connsiteX21" fmla="*/ 876898 w 3706892"/>
              <a:gd name="connsiteY21" fmla="*/ 2049759 h 2929890"/>
              <a:gd name="connsiteX22" fmla="*/ 1230873 w 3706892"/>
              <a:gd name="connsiteY22" fmla="*/ 1748890 h 2929890"/>
              <a:gd name="connsiteX23" fmla="*/ 2840256 w 3706892"/>
              <a:gd name="connsiteY23" fmla="*/ 1354207 h 2929890"/>
              <a:gd name="connsiteX24" fmla="*/ 3706892 w 3706892"/>
              <a:gd name="connsiteY24" fmla="*/ 1945086 h 2929890"/>
              <a:gd name="connsiteX25" fmla="*/ 3417775 w 3706892"/>
              <a:gd name="connsiteY25" fmla="*/ 2110295 h 2929890"/>
              <a:gd name="connsiteX26" fmla="*/ 3459078 w 3706892"/>
              <a:gd name="connsiteY26" fmla="*/ 2425226 h 2929890"/>
              <a:gd name="connsiteX27" fmla="*/ 3339559 w 3706892"/>
              <a:gd name="connsiteY27" fmla="*/ 2364335 h 2929890"/>
              <a:gd name="connsiteX28" fmla="*/ 3454704 w 3706892"/>
              <a:gd name="connsiteY28" fmla="*/ 2418032 h 2929890"/>
              <a:gd name="connsiteX29" fmla="*/ 3414543 w 3706892"/>
              <a:gd name="connsiteY29" fmla="*/ 2111796 h 2929890"/>
              <a:gd name="connsiteX30" fmla="*/ 3695677 w 3706892"/>
              <a:gd name="connsiteY30" fmla="*/ 1951148 h 2929890"/>
              <a:gd name="connsiteX31" fmla="*/ 2837279 w 3706892"/>
              <a:gd name="connsiteY31" fmla="*/ 1357399 h 2929890"/>
              <a:gd name="connsiteX32" fmla="*/ 2840256 w 3706892"/>
              <a:gd name="connsiteY32" fmla="*/ 1354207 h 2929890"/>
              <a:gd name="connsiteX33" fmla="*/ 861369 w 3706892"/>
              <a:gd name="connsiteY33" fmla="*/ 1352646 h 2929890"/>
              <a:gd name="connsiteX34" fmla="*/ 865801 w 3706892"/>
              <a:gd name="connsiteY34" fmla="*/ 1357399 h 2929890"/>
              <a:gd name="connsiteX35" fmla="*/ 9024 w 3706892"/>
              <a:gd name="connsiteY35" fmla="*/ 1950243 h 2929890"/>
              <a:gd name="connsiteX36" fmla="*/ 0 w 3706892"/>
              <a:gd name="connsiteY36" fmla="*/ 1945086 h 2929890"/>
              <a:gd name="connsiteX37" fmla="*/ 861369 w 3706892"/>
              <a:gd name="connsiteY37" fmla="*/ 1352646 h 2929890"/>
              <a:gd name="connsiteX38" fmla="*/ 1853446 w 3706892"/>
              <a:gd name="connsiteY38" fmla="*/ 0 h 2929890"/>
              <a:gd name="connsiteX39" fmla="*/ 2648518 w 3706892"/>
              <a:gd name="connsiteY39" fmla="*/ 587269 h 2929890"/>
              <a:gd name="connsiteX40" fmla="*/ 2304792 w 3706892"/>
              <a:gd name="connsiteY40" fmla="*/ 587269 h 2929890"/>
              <a:gd name="connsiteX41" fmla="*/ 2762193 w 3706892"/>
              <a:gd name="connsiteY41" fmla="*/ 1283732 h 2929890"/>
              <a:gd name="connsiteX42" fmla="*/ 2437219 w 3706892"/>
              <a:gd name="connsiteY42" fmla="*/ 1344744 h 2929890"/>
              <a:gd name="connsiteX43" fmla="*/ 2396648 w 3706892"/>
              <a:gd name="connsiteY43" fmla="*/ 1693627 h 2929890"/>
              <a:gd name="connsiteX44" fmla="*/ 2138691 w 3706892"/>
              <a:gd name="connsiteY44" fmla="*/ 1445558 h 2929890"/>
              <a:gd name="connsiteX45" fmla="*/ 2138691 w 3706892"/>
              <a:gd name="connsiteY45" fmla="*/ 1812263 h 2929890"/>
              <a:gd name="connsiteX46" fmla="*/ 1853446 w 3706892"/>
              <a:gd name="connsiteY46" fmla="*/ 1606167 h 2929890"/>
              <a:gd name="connsiteX47" fmla="*/ 1570783 w 3706892"/>
              <a:gd name="connsiteY47" fmla="*/ 1810397 h 2929890"/>
              <a:gd name="connsiteX48" fmla="*/ 1570783 w 3706892"/>
              <a:gd name="connsiteY48" fmla="*/ 1441738 h 2929890"/>
              <a:gd name="connsiteX49" fmla="*/ 1569492 w 3706892"/>
              <a:gd name="connsiteY49" fmla="*/ 1444294 h 2929890"/>
              <a:gd name="connsiteX50" fmla="*/ 1306923 w 3706892"/>
              <a:gd name="connsiteY50" fmla="*/ 1697840 h 2929890"/>
              <a:gd name="connsiteX51" fmla="*/ 1265861 w 3706892"/>
              <a:gd name="connsiteY51" fmla="*/ 1344744 h 2929890"/>
              <a:gd name="connsiteX52" fmla="*/ 939633 w 3706892"/>
              <a:gd name="connsiteY52" fmla="*/ 1283497 h 2929890"/>
              <a:gd name="connsiteX53" fmla="*/ 1402101 w 3706892"/>
              <a:gd name="connsiteY53" fmla="*/ 587269 h 2929890"/>
              <a:gd name="connsiteX54" fmla="*/ 1058375 w 3706892"/>
              <a:gd name="connsiteY54" fmla="*/ 587269 h 2929890"/>
              <a:gd name="connsiteX55" fmla="*/ 1853446 w 3706892"/>
              <a:gd name="connsiteY55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1903782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1570783 w 3706892"/>
              <a:gd name="connsiteY11" fmla="*/ 1903782 h 2929890"/>
              <a:gd name="connsiteX12" fmla="*/ 2472208 w 3706892"/>
              <a:gd name="connsiteY12" fmla="*/ 1748890 h 2929890"/>
              <a:gd name="connsiteX13" fmla="*/ 2750047 w 3706892"/>
              <a:gd name="connsiteY13" fmla="*/ 1991075 h 2929890"/>
              <a:gd name="connsiteX14" fmla="*/ 2465482 w 3706892"/>
              <a:gd name="connsiteY14" fmla="*/ 1756102 h 2929890"/>
              <a:gd name="connsiteX15" fmla="*/ 2472208 w 3706892"/>
              <a:gd name="connsiteY15" fmla="*/ 1748890 h 2929890"/>
              <a:gd name="connsiteX16" fmla="*/ 1230873 w 3706892"/>
              <a:gd name="connsiteY16" fmla="*/ 1748890 h 2929890"/>
              <a:gd name="connsiteX17" fmla="*/ 1239735 w 3706892"/>
              <a:gd name="connsiteY17" fmla="*/ 1758393 h 2929890"/>
              <a:gd name="connsiteX18" fmla="*/ 876898 w 3706892"/>
              <a:gd name="connsiteY18" fmla="*/ 2049759 h 2929890"/>
              <a:gd name="connsiteX19" fmla="*/ 1230873 w 3706892"/>
              <a:gd name="connsiteY19" fmla="*/ 1748890 h 2929890"/>
              <a:gd name="connsiteX20" fmla="*/ 2840256 w 3706892"/>
              <a:gd name="connsiteY20" fmla="*/ 1354207 h 2929890"/>
              <a:gd name="connsiteX21" fmla="*/ 3706892 w 3706892"/>
              <a:gd name="connsiteY21" fmla="*/ 1945086 h 2929890"/>
              <a:gd name="connsiteX22" fmla="*/ 3417775 w 3706892"/>
              <a:gd name="connsiteY22" fmla="*/ 2110295 h 2929890"/>
              <a:gd name="connsiteX23" fmla="*/ 3459078 w 3706892"/>
              <a:gd name="connsiteY23" fmla="*/ 2425226 h 2929890"/>
              <a:gd name="connsiteX24" fmla="*/ 3339559 w 3706892"/>
              <a:gd name="connsiteY24" fmla="*/ 2364335 h 2929890"/>
              <a:gd name="connsiteX25" fmla="*/ 3454704 w 3706892"/>
              <a:gd name="connsiteY25" fmla="*/ 2418032 h 2929890"/>
              <a:gd name="connsiteX26" fmla="*/ 3414543 w 3706892"/>
              <a:gd name="connsiteY26" fmla="*/ 2111796 h 2929890"/>
              <a:gd name="connsiteX27" fmla="*/ 3695677 w 3706892"/>
              <a:gd name="connsiteY27" fmla="*/ 1951148 h 2929890"/>
              <a:gd name="connsiteX28" fmla="*/ 2837279 w 3706892"/>
              <a:gd name="connsiteY28" fmla="*/ 1357399 h 2929890"/>
              <a:gd name="connsiteX29" fmla="*/ 2840256 w 3706892"/>
              <a:gd name="connsiteY29" fmla="*/ 1354207 h 2929890"/>
              <a:gd name="connsiteX30" fmla="*/ 861369 w 3706892"/>
              <a:gd name="connsiteY30" fmla="*/ 1352646 h 2929890"/>
              <a:gd name="connsiteX31" fmla="*/ 865801 w 3706892"/>
              <a:gd name="connsiteY31" fmla="*/ 1357399 h 2929890"/>
              <a:gd name="connsiteX32" fmla="*/ 9024 w 3706892"/>
              <a:gd name="connsiteY32" fmla="*/ 1950243 h 2929890"/>
              <a:gd name="connsiteX33" fmla="*/ 0 w 3706892"/>
              <a:gd name="connsiteY33" fmla="*/ 1945086 h 2929890"/>
              <a:gd name="connsiteX34" fmla="*/ 861369 w 3706892"/>
              <a:gd name="connsiteY34" fmla="*/ 1352646 h 2929890"/>
              <a:gd name="connsiteX35" fmla="*/ 1853446 w 3706892"/>
              <a:gd name="connsiteY35" fmla="*/ 0 h 2929890"/>
              <a:gd name="connsiteX36" fmla="*/ 2648518 w 3706892"/>
              <a:gd name="connsiteY36" fmla="*/ 587269 h 2929890"/>
              <a:gd name="connsiteX37" fmla="*/ 2304792 w 3706892"/>
              <a:gd name="connsiteY37" fmla="*/ 587269 h 2929890"/>
              <a:gd name="connsiteX38" fmla="*/ 2762193 w 3706892"/>
              <a:gd name="connsiteY38" fmla="*/ 1283732 h 2929890"/>
              <a:gd name="connsiteX39" fmla="*/ 2437219 w 3706892"/>
              <a:gd name="connsiteY39" fmla="*/ 1344744 h 2929890"/>
              <a:gd name="connsiteX40" fmla="*/ 2396648 w 3706892"/>
              <a:gd name="connsiteY40" fmla="*/ 1693627 h 2929890"/>
              <a:gd name="connsiteX41" fmla="*/ 2138691 w 3706892"/>
              <a:gd name="connsiteY41" fmla="*/ 1445558 h 2929890"/>
              <a:gd name="connsiteX42" fmla="*/ 2138691 w 3706892"/>
              <a:gd name="connsiteY42" fmla="*/ 1812263 h 2929890"/>
              <a:gd name="connsiteX43" fmla="*/ 1853446 w 3706892"/>
              <a:gd name="connsiteY43" fmla="*/ 1606167 h 2929890"/>
              <a:gd name="connsiteX44" fmla="*/ 1570783 w 3706892"/>
              <a:gd name="connsiteY44" fmla="*/ 1810397 h 2929890"/>
              <a:gd name="connsiteX45" fmla="*/ 1570783 w 3706892"/>
              <a:gd name="connsiteY45" fmla="*/ 1441738 h 2929890"/>
              <a:gd name="connsiteX46" fmla="*/ 1569492 w 3706892"/>
              <a:gd name="connsiteY46" fmla="*/ 1444294 h 2929890"/>
              <a:gd name="connsiteX47" fmla="*/ 1306923 w 3706892"/>
              <a:gd name="connsiteY47" fmla="*/ 1697840 h 2929890"/>
              <a:gd name="connsiteX48" fmla="*/ 1265861 w 3706892"/>
              <a:gd name="connsiteY48" fmla="*/ 1344744 h 2929890"/>
              <a:gd name="connsiteX49" fmla="*/ 939633 w 3706892"/>
              <a:gd name="connsiteY49" fmla="*/ 1283497 h 2929890"/>
              <a:gd name="connsiteX50" fmla="*/ 1402101 w 3706892"/>
              <a:gd name="connsiteY50" fmla="*/ 587269 h 2929890"/>
              <a:gd name="connsiteX51" fmla="*/ 1058375 w 3706892"/>
              <a:gd name="connsiteY51" fmla="*/ 587269 h 2929890"/>
              <a:gd name="connsiteX52" fmla="*/ 1853446 w 3706892"/>
              <a:gd name="connsiteY52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2472208 w 3706892"/>
              <a:gd name="connsiteY11" fmla="*/ 1748890 h 2929890"/>
              <a:gd name="connsiteX12" fmla="*/ 2750047 w 3706892"/>
              <a:gd name="connsiteY12" fmla="*/ 1991075 h 2929890"/>
              <a:gd name="connsiteX13" fmla="*/ 2465482 w 3706892"/>
              <a:gd name="connsiteY13" fmla="*/ 1756102 h 2929890"/>
              <a:gd name="connsiteX14" fmla="*/ 2472208 w 3706892"/>
              <a:gd name="connsiteY14" fmla="*/ 1748890 h 2929890"/>
              <a:gd name="connsiteX15" fmla="*/ 1230873 w 3706892"/>
              <a:gd name="connsiteY15" fmla="*/ 1748890 h 2929890"/>
              <a:gd name="connsiteX16" fmla="*/ 1239735 w 3706892"/>
              <a:gd name="connsiteY16" fmla="*/ 1758393 h 2929890"/>
              <a:gd name="connsiteX17" fmla="*/ 876898 w 3706892"/>
              <a:gd name="connsiteY17" fmla="*/ 2049759 h 2929890"/>
              <a:gd name="connsiteX18" fmla="*/ 1230873 w 3706892"/>
              <a:gd name="connsiteY18" fmla="*/ 1748890 h 2929890"/>
              <a:gd name="connsiteX19" fmla="*/ 2840256 w 3706892"/>
              <a:gd name="connsiteY19" fmla="*/ 1354207 h 2929890"/>
              <a:gd name="connsiteX20" fmla="*/ 3706892 w 3706892"/>
              <a:gd name="connsiteY20" fmla="*/ 1945086 h 2929890"/>
              <a:gd name="connsiteX21" fmla="*/ 3417775 w 3706892"/>
              <a:gd name="connsiteY21" fmla="*/ 2110295 h 2929890"/>
              <a:gd name="connsiteX22" fmla="*/ 3459078 w 3706892"/>
              <a:gd name="connsiteY22" fmla="*/ 2425226 h 2929890"/>
              <a:gd name="connsiteX23" fmla="*/ 3339559 w 3706892"/>
              <a:gd name="connsiteY23" fmla="*/ 2364335 h 2929890"/>
              <a:gd name="connsiteX24" fmla="*/ 3454704 w 3706892"/>
              <a:gd name="connsiteY24" fmla="*/ 2418032 h 2929890"/>
              <a:gd name="connsiteX25" fmla="*/ 3414543 w 3706892"/>
              <a:gd name="connsiteY25" fmla="*/ 2111796 h 2929890"/>
              <a:gd name="connsiteX26" fmla="*/ 3695677 w 3706892"/>
              <a:gd name="connsiteY26" fmla="*/ 1951148 h 2929890"/>
              <a:gd name="connsiteX27" fmla="*/ 2837279 w 3706892"/>
              <a:gd name="connsiteY27" fmla="*/ 1357399 h 2929890"/>
              <a:gd name="connsiteX28" fmla="*/ 2840256 w 3706892"/>
              <a:gd name="connsiteY28" fmla="*/ 1354207 h 2929890"/>
              <a:gd name="connsiteX29" fmla="*/ 861369 w 3706892"/>
              <a:gd name="connsiteY29" fmla="*/ 1352646 h 2929890"/>
              <a:gd name="connsiteX30" fmla="*/ 865801 w 3706892"/>
              <a:gd name="connsiteY30" fmla="*/ 1357399 h 2929890"/>
              <a:gd name="connsiteX31" fmla="*/ 9024 w 3706892"/>
              <a:gd name="connsiteY31" fmla="*/ 1950243 h 2929890"/>
              <a:gd name="connsiteX32" fmla="*/ 0 w 3706892"/>
              <a:gd name="connsiteY32" fmla="*/ 1945086 h 2929890"/>
              <a:gd name="connsiteX33" fmla="*/ 861369 w 3706892"/>
              <a:gd name="connsiteY33" fmla="*/ 1352646 h 2929890"/>
              <a:gd name="connsiteX34" fmla="*/ 1853446 w 3706892"/>
              <a:gd name="connsiteY34" fmla="*/ 0 h 2929890"/>
              <a:gd name="connsiteX35" fmla="*/ 2648518 w 3706892"/>
              <a:gd name="connsiteY35" fmla="*/ 587269 h 2929890"/>
              <a:gd name="connsiteX36" fmla="*/ 2304792 w 3706892"/>
              <a:gd name="connsiteY36" fmla="*/ 587269 h 2929890"/>
              <a:gd name="connsiteX37" fmla="*/ 2762193 w 3706892"/>
              <a:gd name="connsiteY37" fmla="*/ 1283732 h 2929890"/>
              <a:gd name="connsiteX38" fmla="*/ 2437219 w 3706892"/>
              <a:gd name="connsiteY38" fmla="*/ 1344744 h 2929890"/>
              <a:gd name="connsiteX39" fmla="*/ 2396648 w 3706892"/>
              <a:gd name="connsiteY39" fmla="*/ 1693627 h 2929890"/>
              <a:gd name="connsiteX40" fmla="*/ 2138691 w 3706892"/>
              <a:gd name="connsiteY40" fmla="*/ 1445558 h 2929890"/>
              <a:gd name="connsiteX41" fmla="*/ 2138691 w 3706892"/>
              <a:gd name="connsiteY41" fmla="*/ 1812263 h 2929890"/>
              <a:gd name="connsiteX42" fmla="*/ 1853446 w 3706892"/>
              <a:gd name="connsiteY42" fmla="*/ 1606167 h 2929890"/>
              <a:gd name="connsiteX43" fmla="*/ 1570783 w 3706892"/>
              <a:gd name="connsiteY43" fmla="*/ 1810397 h 2929890"/>
              <a:gd name="connsiteX44" fmla="*/ 1570783 w 3706892"/>
              <a:gd name="connsiteY44" fmla="*/ 1441738 h 2929890"/>
              <a:gd name="connsiteX45" fmla="*/ 1569492 w 3706892"/>
              <a:gd name="connsiteY45" fmla="*/ 1444294 h 2929890"/>
              <a:gd name="connsiteX46" fmla="*/ 1306923 w 3706892"/>
              <a:gd name="connsiteY46" fmla="*/ 1697840 h 2929890"/>
              <a:gd name="connsiteX47" fmla="*/ 1265861 w 3706892"/>
              <a:gd name="connsiteY47" fmla="*/ 1344744 h 2929890"/>
              <a:gd name="connsiteX48" fmla="*/ 939633 w 3706892"/>
              <a:gd name="connsiteY48" fmla="*/ 1283497 h 2929890"/>
              <a:gd name="connsiteX49" fmla="*/ 1402101 w 3706892"/>
              <a:gd name="connsiteY49" fmla="*/ 587269 h 2929890"/>
              <a:gd name="connsiteX50" fmla="*/ 1058375 w 3706892"/>
              <a:gd name="connsiteY50" fmla="*/ 587269 h 2929890"/>
              <a:gd name="connsiteX51" fmla="*/ 1853446 w 3706892"/>
              <a:gd name="connsiteY51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2929545 h 2929890"/>
              <a:gd name="connsiteX9" fmla="*/ 1570783 w 3706892"/>
              <a:gd name="connsiteY9" fmla="*/ 2929890 h 2929890"/>
              <a:gd name="connsiteX10" fmla="*/ 2472208 w 3706892"/>
              <a:gd name="connsiteY10" fmla="*/ 1748890 h 2929890"/>
              <a:gd name="connsiteX11" fmla="*/ 2750047 w 3706892"/>
              <a:gd name="connsiteY11" fmla="*/ 1991075 h 2929890"/>
              <a:gd name="connsiteX12" fmla="*/ 2465482 w 3706892"/>
              <a:gd name="connsiteY12" fmla="*/ 1756102 h 2929890"/>
              <a:gd name="connsiteX13" fmla="*/ 2472208 w 3706892"/>
              <a:gd name="connsiteY13" fmla="*/ 1748890 h 2929890"/>
              <a:gd name="connsiteX14" fmla="*/ 1230873 w 3706892"/>
              <a:gd name="connsiteY14" fmla="*/ 1748890 h 2929890"/>
              <a:gd name="connsiteX15" fmla="*/ 1239735 w 3706892"/>
              <a:gd name="connsiteY15" fmla="*/ 1758393 h 2929890"/>
              <a:gd name="connsiteX16" fmla="*/ 876898 w 3706892"/>
              <a:gd name="connsiteY16" fmla="*/ 2049759 h 2929890"/>
              <a:gd name="connsiteX17" fmla="*/ 1230873 w 3706892"/>
              <a:gd name="connsiteY17" fmla="*/ 1748890 h 2929890"/>
              <a:gd name="connsiteX18" fmla="*/ 2840256 w 3706892"/>
              <a:gd name="connsiteY18" fmla="*/ 1354207 h 2929890"/>
              <a:gd name="connsiteX19" fmla="*/ 3706892 w 3706892"/>
              <a:gd name="connsiteY19" fmla="*/ 1945086 h 2929890"/>
              <a:gd name="connsiteX20" fmla="*/ 3417775 w 3706892"/>
              <a:gd name="connsiteY20" fmla="*/ 2110295 h 2929890"/>
              <a:gd name="connsiteX21" fmla="*/ 3459078 w 3706892"/>
              <a:gd name="connsiteY21" fmla="*/ 2425226 h 2929890"/>
              <a:gd name="connsiteX22" fmla="*/ 3339559 w 3706892"/>
              <a:gd name="connsiteY22" fmla="*/ 2364335 h 2929890"/>
              <a:gd name="connsiteX23" fmla="*/ 3454704 w 3706892"/>
              <a:gd name="connsiteY23" fmla="*/ 2418032 h 2929890"/>
              <a:gd name="connsiteX24" fmla="*/ 3414543 w 3706892"/>
              <a:gd name="connsiteY24" fmla="*/ 2111796 h 2929890"/>
              <a:gd name="connsiteX25" fmla="*/ 3695677 w 3706892"/>
              <a:gd name="connsiteY25" fmla="*/ 1951148 h 2929890"/>
              <a:gd name="connsiteX26" fmla="*/ 2837279 w 3706892"/>
              <a:gd name="connsiteY26" fmla="*/ 1357399 h 2929890"/>
              <a:gd name="connsiteX27" fmla="*/ 2840256 w 3706892"/>
              <a:gd name="connsiteY27" fmla="*/ 1354207 h 2929890"/>
              <a:gd name="connsiteX28" fmla="*/ 861369 w 3706892"/>
              <a:gd name="connsiteY28" fmla="*/ 1352646 h 2929890"/>
              <a:gd name="connsiteX29" fmla="*/ 865801 w 3706892"/>
              <a:gd name="connsiteY29" fmla="*/ 1357399 h 2929890"/>
              <a:gd name="connsiteX30" fmla="*/ 9024 w 3706892"/>
              <a:gd name="connsiteY30" fmla="*/ 1950243 h 2929890"/>
              <a:gd name="connsiteX31" fmla="*/ 0 w 3706892"/>
              <a:gd name="connsiteY31" fmla="*/ 1945086 h 2929890"/>
              <a:gd name="connsiteX32" fmla="*/ 861369 w 3706892"/>
              <a:gd name="connsiteY32" fmla="*/ 1352646 h 2929890"/>
              <a:gd name="connsiteX33" fmla="*/ 1853446 w 3706892"/>
              <a:gd name="connsiteY33" fmla="*/ 0 h 2929890"/>
              <a:gd name="connsiteX34" fmla="*/ 2648518 w 3706892"/>
              <a:gd name="connsiteY34" fmla="*/ 587269 h 2929890"/>
              <a:gd name="connsiteX35" fmla="*/ 2304792 w 3706892"/>
              <a:gd name="connsiteY35" fmla="*/ 587269 h 2929890"/>
              <a:gd name="connsiteX36" fmla="*/ 2762193 w 3706892"/>
              <a:gd name="connsiteY36" fmla="*/ 1283732 h 2929890"/>
              <a:gd name="connsiteX37" fmla="*/ 2437219 w 3706892"/>
              <a:gd name="connsiteY37" fmla="*/ 1344744 h 2929890"/>
              <a:gd name="connsiteX38" fmla="*/ 2396648 w 3706892"/>
              <a:gd name="connsiteY38" fmla="*/ 1693627 h 2929890"/>
              <a:gd name="connsiteX39" fmla="*/ 2138691 w 3706892"/>
              <a:gd name="connsiteY39" fmla="*/ 1445558 h 2929890"/>
              <a:gd name="connsiteX40" fmla="*/ 2138691 w 3706892"/>
              <a:gd name="connsiteY40" fmla="*/ 1812263 h 2929890"/>
              <a:gd name="connsiteX41" fmla="*/ 1853446 w 3706892"/>
              <a:gd name="connsiteY41" fmla="*/ 1606167 h 2929890"/>
              <a:gd name="connsiteX42" fmla="*/ 1570783 w 3706892"/>
              <a:gd name="connsiteY42" fmla="*/ 1810397 h 2929890"/>
              <a:gd name="connsiteX43" fmla="*/ 1570783 w 3706892"/>
              <a:gd name="connsiteY43" fmla="*/ 1441738 h 2929890"/>
              <a:gd name="connsiteX44" fmla="*/ 1569492 w 3706892"/>
              <a:gd name="connsiteY44" fmla="*/ 1444294 h 2929890"/>
              <a:gd name="connsiteX45" fmla="*/ 1306923 w 3706892"/>
              <a:gd name="connsiteY45" fmla="*/ 1697840 h 2929890"/>
              <a:gd name="connsiteX46" fmla="*/ 1265861 w 3706892"/>
              <a:gd name="connsiteY46" fmla="*/ 1344744 h 2929890"/>
              <a:gd name="connsiteX47" fmla="*/ 939633 w 3706892"/>
              <a:gd name="connsiteY47" fmla="*/ 1283497 h 2929890"/>
              <a:gd name="connsiteX48" fmla="*/ 1402101 w 3706892"/>
              <a:gd name="connsiteY48" fmla="*/ 587269 h 2929890"/>
              <a:gd name="connsiteX49" fmla="*/ 1058375 w 3706892"/>
              <a:gd name="connsiteY49" fmla="*/ 587269 h 2929890"/>
              <a:gd name="connsiteX50" fmla="*/ 1853446 w 3706892"/>
              <a:gd name="connsiteY50" fmla="*/ 0 h 2929890"/>
              <a:gd name="connsiteX0" fmla="*/ 381987 w 3706892"/>
              <a:gd name="connsiteY0" fmla="*/ 2355724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381987 w 3706892"/>
              <a:gd name="connsiteY3" fmla="*/ 2355724 h 2425226"/>
              <a:gd name="connsiteX4" fmla="*/ 454392 w 3706892"/>
              <a:gd name="connsiteY4" fmla="*/ 2318189 h 2425226"/>
              <a:gd name="connsiteX5" fmla="*/ 452772 w 3706892"/>
              <a:gd name="connsiteY5" fmla="*/ 2319057 h 2425226"/>
              <a:gd name="connsiteX6" fmla="*/ 454392 w 3706892"/>
              <a:gd name="connsiteY6" fmla="*/ 2318189 h 2425226"/>
              <a:gd name="connsiteX7" fmla="*/ 2472208 w 3706892"/>
              <a:gd name="connsiteY7" fmla="*/ 1748890 h 2425226"/>
              <a:gd name="connsiteX8" fmla="*/ 2750047 w 3706892"/>
              <a:gd name="connsiteY8" fmla="*/ 1991075 h 2425226"/>
              <a:gd name="connsiteX9" fmla="*/ 2465482 w 3706892"/>
              <a:gd name="connsiteY9" fmla="*/ 1756102 h 2425226"/>
              <a:gd name="connsiteX10" fmla="*/ 2472208 w 3706892"/>
              <a:gd name="connsiteY10" fmla="*/ 1748890 h 2425226"/>
              <a:gd name="connsiteX11" fmla="*/ 1230873 w 3706892"/>
              <a:gd name="connsiteY11" fmla="*/ 1748890 h 2425226"/>
              <a:gd name="connsiteX12" fmla="*/ 1239735 w 3706892"/>
              <a:gd name="connsiteY12" fmla="*/ 1758393 h 2425226"/>
              <a:gd name="connsiteX13" fmla="*/ 876898 w 3706892"/>
              <a:gd name="connsiteY13" fmla="*/ 2049759 h 2425226"/>
              <a:gd name="connsiteX14" fmla="*/ 1230873 w 3706892"/>
              <a:gd name="connsiteY14" fmla="*/ 1748890 h 2425226"/>
              <a:gd name="connsiteX15" fmla="*/ 2840256 w 3706892"/>
              <a:gd name="connsiteY15" fmla="*/ 1354207 h 2425226"/>
              <a:gd name="connsiteX16" fmla="*/ 3706892 w 3706892"/>
              <a:gd name="connsiteY16" fmla="*/ 1945086 h 2425226"/>
              <a:gd name="connsiteX17" fmla="*/ 3417775 w 3706892"/>
              <a:gd name="connsiteY17" fmla="*/ 2110295 h 2425226"/>
              <a:gd name="connsiteX18" fmla="*/ 3459078 w 3706892"/>
              <a:gd name="connsiteY18" fmla="*/ 2425226 h 2425226"/>
              <a:gd name="connsiteX19" fmla="*/ 3339559 w 3706892"/>
              <a:gd name="connsiteY19" fmla="*/ 2364335 h 2425226"/>
              <a:gd name="connsiteX20" fmla="*/ 3454704 w 3706892"/>
              <a:gd name="connsiteY20" fmla="*/ 2418032 h 2425226"/>
              <a:gd name="connsiteX21" fmla="*/ 3414543 w 3706892"/>
              <a:gd name="connsiteY21" fmla="*/ 2111796 h 2425226"/>
              <a:gd name="connsiteX22" fmla="*/ 3695677 w 3706892"/>
              <a:gd name="connsiteY22" fmla="*/ 1951148 h 2425226"/>
              <a:gd name="connsiteX23" fmla="*/ 2837279 w 3706892"/>
              <a:gd name="connsiteY23" fmla="*/ 1357399 h 2425226"/>
              <a:gd name="connsiteX24" fmla="*/ 2840256 w 3706892"/>
              <a:gd name="connsiteY24" fmla="*/ 1354207 h 2425226"/>
              <a:gd name="connsiteX25" fmla="*/ 861369 w 3706892"/>
              <a:gd name="connsiteY25" fmla="*/ 1352646 h 2425226"/>
              <a:gd name="connsiteX26" fmla="*/ 865801 w 3706892"/>
              <a:gd name="connsiteY26" fmla="*/ 1357399 h 2425226"/>
              <a:gd name="connsiteX27" fmla="*/ 9024 w 3706892"/>
              <a:gd name="connsiteY27" fmla="*/ 1950243 h 2425226"/>
              <a:gd name="connsiteX28" fmla="*/ 0 w 3706892"/>
              <a:gd name="connsiteY28" fmla="*/ 1945086 h 2425226"/>
              <a:gd name="connsiteX29" fmla="*/ 861369 w 3706892"/>
              <a:gd name="connsiteY29" fmla="*/ 1352646 h 2425226"/>
              <a:gd name="connsiteX30" fmla="*/ 1853446 w 3706892"/>
              <a:gd name="connsiteY30" fmla="*/ 0 h 2425226"/>
              <a:gd name="connsiteX31" fmla="*/ 2648518 w 3706892"/>
              <a:gd name="connsiteY31" fmla="*/ 587269 h 2425226"/>
              <a:gd name="connsiteX32" fmla="*/ 2304792 w 3706892"/>
              <a:gd name="connsiteY32" fmla="*/ 587269 h 2425226"/>
              <a:gd name="connsiteX33" fmla="*/ 2762193 w 3706892"/>
              <a:gd name="connsiteY33" fmla="*/ 1283732 h 2425226"/>
              <a:gd name="connsiteX34" fmla="*/ 2437219 w 3706892"/>
              <a:gd name="connsiteY34" fmla="*/ 1344744 h 2425226"/>
              <a:gd name="connsiteX35" fmla="*/ 2396648 w 3706892"/>
              <a:gd name="connsiteY35" fmla="*/ 1693627 h 2425226"/>
              <a:gd name="connsiteX36" fmla="*/ 2138691 w 3706892"/>
              <a:gd name="connsiteY36" fmla="*/ 1445558 h 2425226"/>
              <a:gd name="connsiteX37" fmla="*/ 2138691 w 3706892"/>
              <a:gd name="connsiteY37" fmla="*/ 1812263 h 2425226"/>
              <a:gd name="connsiteX38" fmla="*/ 1853446 w 3706892"/>
              <a:gd name="connsiteY38" fmla="*/ 1606167 h 2425226"/>
              <a:gd name="connsiteX39" fmla="*/ 1570783 w 3706892"/>
              <a:gd name="connsiteY39" fmla="*/ 1810397 h 2425226"/>
              <a:gd name="connsiteX40" fmla="*/ 1570783 w 3706892"/>
              <a:gd name="connsiteY40" fmla="*/ 1441738 h 2425226"/>
              <a:gd name="connsiteX41" fmla="*/ 1569492 w 3706892"/>
              <a:gd name="connsiteY41" fmla="*/ 1444294 h 2425226"/>
              <a:gd name="connsiteX42" fmla="*/ 1306923 w 3706892"/>
              <a:gd name="connsiteY42" fmla="*/ 1697840 h 2425226"/>
              <a:gd name="connsiteX43" fmla="*/ 1265861 w 3706892"/>
              <a:gd name="connsiteY43" fmla="*/ 1344744 h 2425226"/>
              <a:gd name="connsiteX44" fmla="*/ 939633 w 3706892"/>
              <a:gd name="connsiteY44" fmla="*/ 1283497 h 2425226"/>
              <a:gd name="connsiteX45" fmla="*/ 1402101 w 3706892"/>
              <a:gd name="connsiteY45" fmla="*/ 587269 h 2425226"/>
              <a:gd name="connsiteX46" fmla="*/ 1058375 w 3706892"/>
              <a:gd name="connsiteY46" fmla="*/ 587269 h 2425226"/>
              <a:gd name="connsiteX47" fmla="*/ 1853446 w 3706892"/>
              <a:gd name="connsiteY47" fmla="*/ 0 h 2425226"/>
              <a:gd name="connsiteX0" fmla="*/ 248783 w 3706892"/>
              <a:gd name="connsiteY0" fmla="*/ 2417842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454392 w 3706892"/>
              <a:gd name="connsiteY3" fmla="*/ 2318189 h 2425226"/>
              <a:gd name="connsiteX4" fmla="*/ 452772 w 3706892"/>
              <a:gd name="connsiteY4" fmla="*/ 2319057 h 2425226"/>
              <a:gd name="connsiteX5" fmla="*/ 454392 w 3706892"/>
              <a:gd name="connsiteY5" fmla="*/ 2318189 h 2425226"/>
              <a:gd name="connsiteX6" fmla="*/ 2472208 w 3706892"/>
              <a:gd name="connsiteY6" fmla="*/ 1748890 h 2425226"/>
              <a:gd name="connsiteX7" fmla="*/ 2750047 w 3706892"/>
              <a:gd name="connsiteY7" fmla="*/ 1991075 h 2425226"/>
              <a:gd name="connsiteX8" fmla="*/ 2465482 w 3706892"/>
              <a:gd name="connsiteY8" fmla="*/ 1756102 h 2425226"/>
              <a:gd name="connsiteX9" fmla="*/ 2472208 w 3706892"/>
              <a:gd name="connsiteY9" fmla="*/ 1748890 h 2425226"/>
              <a:gd name="connsiteX10" fmla="*/ 1230873 w 3706892"/>
              <a:gd name="connsiteY10" fmla="*/ 1748890 h 2425226"/>
              <a:gd name="connsiteX11" fmla="*/ 1239735 w 3706892"/>
              <a:gd name="connsiteY11" fmla="*/ 1758393 h 2425226"/>
              <a:gd name="connsiteX12" fmla="*/ 876898 w 3706892"/>
              <a:gd name="connsiteY12" fmla="*/ 2049759 h 2425226"/>
              <a:gd name="connsiteX13" fmla="*/ 1230873 w 3706892"/>
              <a:gd name="connsiteY13" fmla="*/ 1748890 h 2425226"/>
              <a:gd name="connsiteX14" fmla="*/ 2840256 w 3706892"/>
              <a:gd name="connsiteY14" fmla="*/ 1354207 h 2425226"/>
              <a:gd name="connsiteX15" fmla="*/ 3706892 w 3706892"/>
              <a:gd name="connsiteY15" fmla="*/ 1945086 h 2425226"/>
              <a:gd name="connsiteX16" fmla="*/ 3417775 w 3706892"/>
              <a:gd name="connsiteY16" fmla="*/ 2110295 h 2425226"/>
              <a:gd name="connsiteX17" fmla="*/ 3459078 w 3706892"/>
              <a:gd name="connsiteY17" fmla="*/ 2425226 h 2425226"/>
              <a:gd name="connsiteX18" fmla="*/ 3339559 w 3706892"/>
              <a:gd name="connsiteY18" fmla="*/ 2364335 h 2425226"/>
              <a:gd name="connsiteX19" fmla="*/ 3454704 w 3706892"/>
              <a:gd name="connsiteY19" fmla="*/ 2418032 h 2425226"/>
              <a:gd name="connsiteX20" fmla="*/ 3414543 w 3706892"/>
              <a:gd name="connsiteY20" fmla="*/ 2111796 h 2425226"/>
              <a:gd name="connsiteX21" fmla="*/ 3695677 w 3706892"/>
              <a:gd name="connsiteY21" fmla="*/ 1951148 h 2425226"/>
              <a:gd name="connsiteX22" fmla="*/ 2837279 w 3706892"/>
              <a:gd name="connsiteY22" fmla="*/ 1357399 h 2425226"/>
              <a:gd name="connsiteX23" fmla="*/ 2840256 w 3706892"/>
              <a:gd name="connsiteY23" fmla="*/ 1354207 h 2425226"/>
              <a:gd name="connsiteX24" fmla="*/ 861369 w 3706892"/>
              <a:gd name="connsiteY24" fmla="*/ 1352646 h 2425226"/>
              <a:gd name="connsiteX25" fmla="*/ 865801 w 3706892"/>
              <a:gd name="connsiteY25" fmla="*/ 1357399 h 2425226"/>
              <a:gd name="connsiteX26" fmla="*/ 9024 w 3706892"/>
              <a:gd name="connsiteY26" fmla="*/ 1950243 h 2425226"/>
              <a:gd name="connsiteX27" fmla="*/ 0 w 3706892"/>
              <a:gd name="connsiteY27" fmla="*/ 1945086 h 2425226"/>
              <a:gd name="connsiteX28" fmla="*/ 861369 w 3706892"/>
              <a:gd name="connsiteY28" fmla="*/ 1352646 h 2425226"/>
              <a:gd name="connsiteX29" fmla="*/ 1853446 w 3706892"/>
              <a:gd name="connsiteY29" fmla="*/ 0 h 2425226"/>
              <a:gd name="connsiteX30" fmla="*/ 2648518 w 3706892"/>
              <a:gd name="connsiteY30" fmla="*/ 587269 h 2425226"/>
              <a:gd name="connsiteX31" fmla="*/ 2304792 w 3706892"/>
              <a:gd name="connsiteY31" fmla="*/ 587269 h 2425226"/>
              <a:gd name="connsiteX32" fmla="*/ 2762193 w 3706892"/>
              <a:gd name="connsiteY32" fmla="*/ 1283732 h 2425226"/>
              <a:gd name="connsiteX33" fmla="*/ 2437219 w 3706892"/>
              <a:gd name="connsiteY33" fmla="*/ 1344744 h 2425226"/>
              <a:gd name="connsiteX34" fmla="*/ 2396648 w 3706892"/>
              <a:gd name="connsiteY34" fmla="*/ 1693627 h 2425226"/>
              <a:gd name="connsiteX35" fmla="*/ 2138691 w 3706892"/>
              <a:gd name="connsiteY35" fmla="*/ 1445558 h 2425226"/>
              <a:gd name="connsiteX36" fmla="*/ 2138691 w 3706892"/>
              <a:gd name="connsiteY36" fmla="*/ 1812263 h 2425226"/>
              <a:gd name="connsiteX37" fmla="*/ 1853446 w 3706892"/>
              <a:gd name="connsiteY37" fmla="*/ 1606167 h 2425226"/>
              <a:gd name="connsiteX38" fmla="*/ 1570783 w 3706892"/>
              <a:gd name="connsiteY38" fmla="*/ 1810397 h 2425226"/>
              <a:gd name="connsiteX39" fmla="*/ 1570783 w 3706892"/>
              <a:gd name="connsiteY39" fmla="*/ 1441738 h 2425226"/>
              <a:gd name="connsiteX40" fmla="*/ 1569492 w 3706892"/>
              <a:gd name="connsiteY40" fmla="*/ 1444294 h 2425226"/>
              <a:gd name="connsiteX41" fmla="*/ 1306923 w 3706892"/>
              <a:gd name="connsiteY41" fmla="*/ 1697840 h 2425226"/>
              <a:gd name="connsiteX42" fmla="*/ 1265861 w 3706892"/>
              <a:gd name="connsiteY42" fmla="*/ 1344744 h 2425226"/>
              <a:gd name="connsiteX43" fmla="*/ 939633 w 3706892"/>
              <a:gd name="connsiteY43" fmla="*/ 1283497 h 2425226"/>
              <a:gd name="connsiteX44" fmla="*/ 1402101 w 3706892"/>
              <a:gd name="connsiteY44" fmla="*/ 587269 h 2425226"/>
              <a:gd name="connsiteX45" fmla="*/ 1058375 w 3706892"/>
              <a:gd name="connsiteY45" fmla="*/ 587269 h 2425226"/>
              <a:gd name="connsiteX46" fmla="*/ 1853446 w 3706892"/>
              <a:gd name="connsiteY46" fmla="*/ 0 h 2425226"/>
              <a:gd name="connsiteX0" fmla="*/ 454392 w 3706892"/>
              <a:gd name="connsiteY0" fmla="*/ 2318189 h 2425226"/>
              <a:gd name="connsiteX1" fmla="*/ 452772 w 3706892"/>
              <a:gd name="connsiteY1" fmla="*/ 2319057 h 2425226"/>
              <a:gd name="connsiteX2" fmla="*/ 454392 w 3706892"/>
              <a:gd name="connsiteY2" fmla="*/ 2318189 h 2425226"/>
              <a:gd name="connsiteX3" fmla="*/ 2472208 w 3706892"/>
              <a:gd name="connsiteY3" fmla="*/ 1748890 h 2425226"/>
              <a:gd name="connsiteX4" fmla="*/ 2750047 w 3706892"/>
              <a:gd name="connsiteY4" fmla="*/ 1991075 h 2425226"/>
              <a:gd name="connsiteX5" fmla="*/ 2465482 w 3706892"/>
              <a:gd name="connsiteY5" fmla="*/ 1756102 h 2425226"/>
              <a:gd name="connsiteX6" fmla="*/ 2472208 w 3706892"/>
              <a:gd name="connsiteY6" fmla="*/ 1748890 h 2425226"/>
              <a:gd name="connsiteX7" fmla="*/ 1230873 w 3706892"/>
              <a:gd name="connsiteY7" fmla="*/ 1748890 h 2425226"/>
              <a:gd name="connsiteX8" fmla="*/ 1239735 w 3706892"/>
              <a:gd name="connsiteY8" fmla="*/ 1758393 h 2425226"/>
              <a:gd name="connsiteX9" fmla="*/ 876898 w 3706892"/>
              <a:gd name="connsiteY9" fmla="*/ 2049759 h 2425226"/>
              <a:gd name="connsiteX10" fmla="*/ 1230873 w 3706892"/>
              <a:gd name="connsiteY10" fmla="*/ 1748890 h 2425226"/>
              <a:gd name="connsiteX11" fmla="*/ 2840256 w 3706892"/>
              <a:gd name="connsiteY11" fmla="*/ 1354207 h 2425226"/>
              <a:gd name="connsiteX12" fmla="*/ 3706892 w 3706892"/>
              <a:gd name="connsiteY12" fmla="*/ 1945086 h 2425226"/>
              <a:gd name="connsiteX13" fmla="*/ 3417775 w 3706892"/>
              <a:gd name="connsiteY13" fmla="*/ 2110295 h 2425226"/>
              <a:gd name="connsiteX14" fmla="*/ 3459078 w 3706892"/>
              <a:gd name="connsiteY14" fmla="*/ 2425226 h 2425226"/>
              <a:gd name="connsiteX15" fmla="*/ 3339559 w 3706892"/>
              <a:gd name="connsiteY15" fmla="*/ 2364335 h 2425226"/>
              <a:gd name="connsiteX16" fmla="*/ 3454704 w 3706892"/>
              <a:gd name="connsiteY16" fmla="*/ 2418032 h 2425226"/>
              <a:gd name="connsiteX17" fmla="*/ 3414543 w 3706892"/>
              <a:gd name="connsiteY17" fmla="*/ 2111796 h 2425226"/>
              <a:gd name="connsiteX18" fmla="*/ 3695677 w 3706892"/>
              <a:gd name="connsiteY18" fmla="*/ 1951148 h 2425226"/>
              <a:gd name="connsiteX19" fmla="*/ 2837279 w 3706892"/>
              <a:gd name="connsiteY19" fmla="*/ 1357399 h 2425226"/>
              <a:gd name="connsiteX20" fmla="*/ 2840256 w 3706892"/>
              <a:gd name="connsiteY20" fmla="*/ 1354207 h 2425226"/>
              <a:gd name="connsiteX21" fmla="*/ 861369 w 3706892"/>
              <a:gd name="connsiteY21" fmla="*/ 1352646 h 2425226"/>
              <a:gd name="connsiteX22" fmla="*/ 865801 w 3706892"/>
              <a:gd name="connsiteY22" fmla="*/ 1357399 h 2425226"/>
              <a:gd name="connsiteX23" fmla="*/ 9024 w 3706892"/>
              <a:gd name="connsiteY23" fmla="*/ 1950243 h 2425226"/>
              <a:gd name="connsiteX24" fmla="*/ 0 w 3706892"/>
              <a:gd name="connsiteY24" fmla="*/ 1945086 h 2425226"/>
              <a:gd name="connsiteX25" fmla="*/ 861369 w 3706892"/>
              <a:gd name="connsiteY25" fmla="*/ 1352646 h 2425226"/>
              <a:gd name="connsiteX26" fmla="*/ 1853446 w 3706892"/>
              <a:gd name="connsiteY26" fmla="*/ 0 h 2425226"/>
              <a:gd name="connsiteX27" fmla="*/ 2648518 w 3706892"/>
              <a:gd name="connsiteY27" fmla="*/ 587269 h 2425226"/>
              <a:gd name="connsiteX28" fmla="*/ 2304792 w 3706892"/>
              <a:gd name="connsiteY28" fmla="*/ 587269 h 2425226"/>
              <a:gd name="connsiteX29" fmla="*/ 2762193 w 3706892"/>
              <a:gd name="connsiteY29" fmla="*/ 1283732 h 2425226"/>
              <a:gd name="connsiteX30" fmla="*/ 2437219 w 3706892"/>
              <a:gd name="connsiteY30" fmla="*/ 1344744 h 2425226"/>
              <a:gd name="connsiteX31" fmla="*/ 2396648 w 3706892"/>
              <a:gd name="connsiteY31" fmla="*/ 1693627 h 2425226"/>
              <a:gd name="connsiteX32" fmla="*/ 2138691 w 3706892"/>
              <a:gd name="connsiteY32" fmla="*/ 1445558 h 2425226"/>
              <a:gd name="connsiteX33" fmla="*/ 2138691 w 3706892"/>
              <a:gd name="connsiteY33" fmla="*/ 1812263 h 2425226"/>
              <a:gd name="connsiteX34" fmla="*/ 1853446 w 3706892"/>
              <a:gd name="connsiteY34" fmla="*/ 1606167 h 2425226"/>
              <a:gd name="connsiteX35" fmla="*/ 1570783 w 3706892"/>
              <a:gd name="connsiteY35" fmla="*/ 1810397 h 2425226"/>
              <a:gd name="connsiteX36" fmla="*/ 1570783 w 3706892"/>
              <a:gd name="connsiteY36" fmla="*/ 1441738 h 2425226"/>
              <a:gd name="connsiteX37" fmla="*/ 1569492 w 3706892"/>
              <a:gd name="connsiteY37" fmla="*/ 1444294 h 2425226"/>
              <a:gd name="connsiteX38" fmla="*/ 1306923 w 3706892"/>
              <a:gd name="connsiteY38" fmla="*/ 1697840 h 2425226"/>
              <a:gd name="connsiteX39" fmla="*/ 1265861 w 3706892"/>
              <a:gd name="connsiteY39" fmla="*/ 1344744 h 2425226"/>
              <a:gd name="connsiteX40" fmla="*/ 939633 w 3706892"/>
              <a:gd name="connsiteY40" fmla="*/ 1283497 h 2425226"/>
              <a:gd name="connsiteX41" fmla="*/ 1402101 w 3706892"/>
              <a:gd name="connsiteY41" fmla="*/ 587269 h 2425226"/>
              <a:gd name="connsiteX42" fmla="*/ 1058375 w 3706892"/>
              <a:gd name="connsiteY42" fmla="*/ 587269 h 2425226"/>
              <a:gd name="connsiteX43" fmla="*/ 1853446 w 3706892"/>
              <a:gd name="connsiteY43" fmla="*/ 0 h 2425226"/>
              <a:gd name="connsiteX0" fmla="*/ 2472208 w 3706892"/>
              <a:gd name="connsiteY0" fmla="*/ 1748890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2472208 w 3706892"/>
              <a:gd name="connsiteY3" fmla="*/ 1748890 h 2425226"/>
              <a:gd name="connsiteX4" fmla="*/ 1230873 w 3706892"/>
              <a:gd name="connsiteY4" fmla="*/ 1748890 h 2425226"/>
              <a:gd name="connsiteX5" fmla="*/ 1239735 w 3706892"/>
              <a:gd name="connsiteY5" fmla="*/ 1758393 h 2425226"/>
              <a:gd name="connsiteX6" fmla="*/ 876898 w 3706892"/>
              <a:gd name="connsiteY6" fmla="*/ 2049759 h 2425226"/>
              <a:gd name="connsiteX7" fmla="*/ 1230873 w 3706892"/>
              <a:gd name="connsiteY7" fmla="*/ 1748890 h 2425226"/>
              <a:gd name="connsiteX8" fmla="*/ 2840256 w 3706892"/>
              <a:gd name="connsiteY8" fmla="*/ 1354207 h 2425226"/>
              <a:gd name="connsiteX9" fmla="*/ 3706892 w 3706892"/>
              <a:gd name="connsiteY9" fmla="*/ 1945086 h 2425226"/>
              <a:gd name="connsiteX10" fmla="*/ 3417775 w 3706892"/>
              <a:gd name="connsiteY10" fmla="*/ 2110295 h 2425226"/>
              <a:gd name="connsiteX11" fmla="*/ 3459078 w 3706892"/>
              <a:gd name="connsiteY11" fmla="*/ 2425226 h 2425226"/>
              <a:gd name="connsiteX12" fmla="*/ 3339559 w 3706892"/>
              <a:gd name="connsiteY12" fmla="*/ 2364335 h 2425226"/>
              <a:gd name="connsiteX13" fmla="*/ 3454704 w 3706892"/>
              <a:gd name="connsiteY13" fmla="*/ 2418032 h 2425226"/>
              <a:gd name="connsiteX14" fmla="*/ 3414543 w 3706892"/>
              <a:gd name="connsiteY14" fmla="*/ 2111796 h 2425226"/>
              <a:gd name="connsiteX15" fmla="*/ 3695677 w 3706892"/>
              <a:gd name="connsiteY15" fmla="*/ 1951148 h 2425226"/>
              <a:gd name="connsiteX16" fmla="*/ 2837279 w 3706892"/>
              <a:gd name="connsiteY16" fmla="*/ 1357399 h 2425226"/>
              <a:gd name="connsiteX17" fmla="*/ 2840256 w 3706892"/>
              <a:gd name="connsiteY17" fmla="*/ 1354207 h 2425226"/>
              <a:gd name="connsiteX18" fmla="*/ 861369 w 3706892"/>
              <a:gd name="connsiteY18" fmla="*/ 1352646 h 2425226"/>
              <a:gd name="connsiteX19" fmla="*/ 865801 w 3706892"/>
              <a:gd name="connsiteY19" fmla="*/ 1357399 h 2425226"/>
              <a:gd name="connsiteX20" fmla="*/ 9024 w 3706892"/>
              <a:gd name="connsiteY20" fmla="*/ 1950243 h 2425226"/>
              <a:gd name="connsiteX21" fmla="*/ 0 w 3706892"/>
              <a:gd name="connsiteY21" fmla="*/ 1945086 h 2425226"/>
              <a:gd name="connsiteX22" fmla="*/ 861369 w 3706892"/>
              <a:gd name="connsiteY22" fmla="*/ 1352646 h 2425226"/>
              <a:gd name="connsiteX23" fmla="*/ 1853446 w 3706892"/>
              <a:gd name="connsiteY23" fmla="*/ 0 h 2425226"/>
              <a:gd name="connsiteX24" fmla="*/ 2648518 w 3706892"/>
              <a:gd name="connsiteY24" fmla="*/ 587269 h 2425226"/>
              <a:gd name="connsiteX25" fmla="*/ 2304792 w 3706892"/>
              <a:gd name="connsiteY25" fmla="*/ 587269 h 2425226"/>
              <a:gd name="connsiteX26" fmla="*/ 2762193 w 3706892"/>
              <a:gd name="connsiteY26" fmla="*/ 1283732 h 2425226"/>
              <a:gd name="connsiteX27" fmla="*/ 2437219 w 3706892"/>
              <a:gd name="connsiteY27" fmla="*/ 1344744 h 2425226"/>
              <a:gd name="connsiteX28" fmla="*/ 2396648 w 3706892"/>
              <a:gd name="connsiteY28" fmla="*/ 1693627 h 2425226"/>
              <a:gd name="connsiteX29" fmla="*/ 2138691 w 3706892"/>
              <a:gd name="connsiteY29" fmla="*/ 1445558 h 2425226"/>
              <a:gd name="connsiteX30" fmla="*/ 2138691 w 3706892"/>
              <a:gd name="connsiteY30" fmla="*/ 1812263 h 2425226"/>
              <a:gd name="connsiteX31" fmla="*/ 1853446 w 3706892"/>
              <a:gd name="connsiteY31" fmla="*/ 1606167 h 2425226"/>
              <a:gd name="connsiteX32" fmla="*/ 1570783 w 3706892"/>
              <a:gd name="connsiteY32" fmla="*/ 1810397 h 2425226"/>
              <a:gd name="connsiteX33" fmla="*/ 1570783 w 3706892"/>
              <a:gd name="connsiteY33" fmla="*/ 1441738 h 2425226"/>
              <a:gd name="connsiteX34" fmla="*/ 1569492 w 3706892"/>
              <a:gd name="connsiteY34" fmla="*/ 1444294 h 2425226"/>
              <a:gd name="connsiteX35" fmla="*/ 1306923 w 3706892"/>
              <a:gd name="connsiteY35" fmla="*/ 1697840 h 2425226"/>
              <a:gd name="connsiteX36" fmla="*/ 1265861 w 3706892"/>
              <a:gd name="connsiteY36" fmla="*/ 1344744 h 2425226"/>
              <a:gd name="connsiteX37" fmla="*/ 939633 w 3706892"/>
              <a:gd name="connsiteY37" fmla="*/ 1283497 h 2425226"/>
              <a:gd name="connsiteX38" fmla="*/ 1402101 w 3706892"/>
              <a:gd name="connsiteY38" fmla="*/ 587269 h 2425226"/>
              <a:gd name="connsiteX39" fmla="*/ 1058375 w 3706892"/>
              <a:gd name="connsiteY39" fmla="*/ 587269 h 2425226"/>
              <a:gd name="connsiteX40" fmla="*/ 1853446 w 3706892"/>
              <a:gd name="connsiteY40" fmla="*/ 0 h 2425226"/>
              <a:gd name="connsiteX0" fmla="*/ 2465482 w 3706892"/>
              <a:gd name="connsiteY0" fmla="*/ 1756102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1230873 w 3706892"/>
              <a:gd name="connsiteY3" fmla="*/ 1748890 h 2425226"/>
              <a:gd name="connsiteX4" fmla="*/ 1239735 w 3706892"/>
              <a:gd name="connsiteY4" fmla="*/ 1758393 h 2425226"/>
              <a:gd name="connsiteX5" fmla="*/ 876898 w 3706892"/>
              <a:gd name="connsiteY5" fmla="*/ 2049759 h 2425226"/>
              <a:gd name="connsiteX6" fmla="*/ 1230873 w 3706892"/>
              <a:gd name="connsiteY6" fmla="*/ 1748890 h 2425226"/>
              <a:gd name="connsiteX7" fmla="*/ 2840256 w 3706892"/>
              <a:gd name="connsiteY7" fmla="*/ 1354207 h 2425226"/>
              <a:gd name="connsiteX8" fmla="*/ 3706892 w 3706892"/>
              <a:gd name="connsiteY8" fmla="*/ 1945086 h 2425226"/>
              <a:gd name="connsiteX9" fmla="*/ 3417775 w 3706892"/>
              <a:gd name="connsiteY9" fmla="*/ 2110295 h 2425226"/>
              <a:gd name="connsiteX10" fmla="*/ 3459078 w 3706892"/>
              <a:gd name="connsiteY10" fmla="*/ 2425226 h 2425226"/>
              <a:gd name="connsiteX11" fmla="*/ 3339559 w 3706892"/>
              <a:gd name="connsiteY11" fmla="*/ 2364335 h 2425226"/>
              <a:gd name="connsiteX12" fmla="*/ 3454704 w 3706892"/>
              <a:gd name="connsiteY12" fmla="*/ 2418032 h 2425226"/>
              <a:gd name="connsiteX13" fmla="*/ 3414543 w 3706892"/>
              <a:gd name="connsiteY13" fmla="*/ 2111796 h 2425226"/>
              <a:gd name="connsiteX14" fmla="*/ 3695677 w 3706892"/>
              <a:gd name="connsiteY14" fmla="*/ 1951148 h 2425226"/>
              <a:gd name="connsiteX15" fmla="*/ 2837279 w 3706892"/>
              <a:gd name="connsiteY15" fmla="*/ 1357399 h 2425226"/>
              <a:gd name="connsiteX16" fmla="*/ 2840256 w 3706892"/>
              <a:gd name="connsiteY16" fmla="*/ 1354207 h 2425226"/>
              <a:gd name="connsiteX17" fmla="*/ 861369 w 3706892"/>
              <a:gd name="connsiteY17" fmla="*/ 1352646 h 2425226"/>
              <a:gd name="connsiteX18" fmla="*/ 865801 w 3706892"/>
              <a:gd name="connsiteY18" fmla="*/ 1357399 h 2425226"/>
              <a:gd name="connsiteX19" fmla="*/ 9024 w 3706892"/>
              <a:gd name="connsiteY19" fmla="*/ 1950243 h 2425226"/>
              <a:gd name="connsiteX20" fmla="*/ 0 w 3706892"/>
              <a:gd name="connsiteY20" fmla="*/ 1945086 h 2425226"/>
              <a:gd name="connsiteX21" fmla="*/ 861369 w 3706892"/>
              <a:gd name="connsiteY21" fmla="*/ 1352646 h 2425226"/>
              <a:gd name="connsiteX22" fmla="*/ 1853446 w 3706892"/>
              <a:gd name="connsiteY22" fmla="*/ 0 h 2425226"/>
              <a:gd name="connsiteX23" fmla="*/ 2648518 w 3706892"/>
              <a:gd name="connsiteY23" fmla="*/ 587269 h 2425226"/>
              <a:gd name="connsiteX24" fmla="*/ 2304792 w 3706892"/>
              <a:gd name="connsiteY24" fmla="*/ 587269 h 2425226"/>
              <a:gd name="connsiteX25" fmla="*/ 2762193 w 3706892"/>
              <a:gd name="connsiteY25" fmla="*/ 1283732 h 2425226"/>
              <a:gd name="connsiteX26" fmla="*/ 2437219 w 3706892"/>
              <a:gd name="connsiteY26" fmla="*/ 1344744 h 2425226"/>
              <a:gd name="connsiteX27" fmla="*/ 2396648 w 3706892"/>
              <a:gd name="connsiteY27" fmla="*/ 1693627 h 2425226"/>
              <a:gd name="connsiteX28" fmla="*/ 2138691 w 3706892"/>
              <a:gd name="connsiteY28" fmla="*/ 1445558 h 2425226"/>
              <a:gd name="connsiteX29" fmla="*/ 2138691 w 3706892"/>
              <a:gd name="connsiteY29" fmla="*/ 1812263 h 2425226"/>
              <a:gd name="connsiteX30" fmla="*/ 1853446 w 3706892"/>
              <a:gd name="connsiteY30" fmla="*/ 1606167 h 2425226"/>
              <a:gd name="connsiteX31" fmla="*/ 1570783 w 3706892"/>
              <a:gd name="connsiteY31" fmla="*/ 1810397 h 2425226"/>
              <a:gd name="connsiteX32" fmla="*/ 1570783 w 3706892"/>
              <a:gd name="connsiteY32" fmla="*/ 1441738 h 2425226"/>
              <a:gd name="connsiteX33" fmla="*/ 1569492 w 3706892"/>
              <a:gd name="connsiteY33" fmla="*/ 1444294 h 2425226"/>
              <a:gd name="connsiteX34" fmla="*/ 1306923 w 3706892"/>
              <a:gd name="connsiteY34" fmla="*/ 1697840 h 2425226"/>
              <a:gd name="connsiteX35" fmla="*/ 1265861 w 3706892"/>
              <a:gd name="connsiteY35" fmla="*/ 1344744 h 2425226"/>
              <a:gd name="connsiteX36" fmla="*/ 939633 w 3706892"/>
              <a:gd name="connsiteY36" fmla="*/ 1283497 h 2425226"/>
              <a:gd name="connsiteX37" fmla="*/ 1402101 w 3706892"/>
              <a:gd name="connsiteY37" fmla="*/ 587269 h 2425226"/>
              <a:gd name="connsiteX38" fmla="*/ 1058375 w 3706892"/>
              <a:gd name="connsiteY38" fmla="*/ 587269 h 2425226"/>
              <a:gd name="connsiteX39" fmla="*/ 1853446 w 3706892"/>
              <a:gd name="connsiteY39" fmla="*/ 0 h 2425226"/>
              <a:gd name="connsiteX0" fmla="*/ 1230873 w 3706892"/>
              <a:gd name="connsiteY0" fmla="*/ 1748890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1230873 w 3706892"/>
              <a:gd name="connsiteY3" fmla="*/ 1748890 h 2425226"/>
              <a:gd name="connsiteX4" fmla="*/ 2840256 w 3706892"/>
              <a:gd name="connsiteY4" fmla="*/ 1354207 h 2425226"/>
              <a:gd name="connsiteX5" fmla="*/ 3706892 w 3706892"/>
              <a:gd name="connsiteY5" fmla="*/ 1945086 h 2425226"/>
              <a:gd name="connsiteX6" fmla="*/ 3417775 w 3706892"/>
              <a:gd name="connsiteY6" fmla="*/ 2110295 h 2425226"/>
              <a:gd name="connsiteX7" fmla="*/ 3459078 w 3706892"/>
              <a:gd name="connsiteY7" fmla="*/ 2425226 h 2425226"/>
              <a:gd name="connsiteX8" fmla="*/ 3339559 w 3706892"/>
              <a:gd name="connsiteY8" fmla="*/ 2364335 h 2425226"/>
              <a:gd name="connsiteX9" fmla="*/ 3454704 w 3706892"/>
              <a:gd name="connsiteY9" fmla="*/ 2418032 h 2425226"/>
              <a:gd name="connsiteX10" fmla="*/ 3414543 w 3706892"/>
              <a:gd name="connsiteY10" fmla="*/ 2111796 h 2425226"/>
              <a:gd name="connsiteX11" fmla="*/ 3695677 w 3706892"/>
              <a:gd name="connsiteY11" fmla="*/ 1951148 h 2425226"/>
              <a:gd name="connsiteX12" fmla="*/ 2837279 w 3706892"/>
              <a:gd name="connsiteY12" fmla="*/ 1357399 h 2425226"/>
              <a:gd name="connsiteX13" fmla="*/ 2840256 w 3706892"/>
              <a:gd name="connsiteY13" fmla="*/ 1354207 h 2425226"/>
              <a:gd name="connsiteX14" fmla="*/ 861369 w 3706892"/>
              <a:gd name="connsiteY14" fmla="*/ 1352646 h 2425226"/>
              <a:gd name="connsiteX15" fmla="*/ 865801 w 3706892"/>
              <a:gd name="connsiteY15" fmla="*/ 1357399 h 2425226"/>
              <a:gd name="connsiteX16" fmla="*/ 9024 w 3706892"/>
              <a:gd name="connsiteY16" fmla="*/ 1950243 h 2425226"/>
              <a:gd name="connsiteX17" fmla="*/ 0 w 3706892"/>
              <a:gd name="connsiteY17" fmla="*/ 1945086 h 2425226"/>
              <a:gd name="connsiteX18" fmla="*/ 861369 w 3706892"/>
              <a:gd name="connsiteY18" fmla="*/ 1352646 h 2425226"/>
              <a:gd name="connsiteX19" fmla="*/ 1853446 w 3706892"/>
              <a:gd name="connsiteY19" fmla="*/ 0 h 2425226"/>
              <a:gd name="connsiteX20" fmla="*/ 2648518 w 3706892"/>
              <a:gd name="connsiteY20" fmla="*/ 587269 h 2425226"/>
              <a:gd name="connsiteX21" fmla="*/ 2304792 w 3706892"/>
              <a:gd name="connsiteY21" fmla="*/ 587269 h 2425226"/>
              <a:gd name="connsiteX22" fmla="*/ 2762193 w 3706892"/>
              <a:gd name="connsiteY22" fmla="*/ 1283732 h 2425226"/>
              <a:gd name="connsiteX23" fmla="*/ 2437219 w 3706892"/>
              <a:gd name="connsiteY23" fmla="*/ 1344744 h 2425226"/>
              <a:gd name="connsiteX24" fmla="*/ 2396648 w 3706892"/>
              <a:gd name="connsiteY24" fmla="*/ 1693627 h 2425226"/>
              <a:gd name="connsiteX25" fmla="*/ 2138691 w 3706892"/>
              <a:gd name="connsiteY25" fmla="*/ 1445558 h 2425226"/>
              <a:gd name="connsiteX26" fmla="*/ 2138691 w 3706892"/>
              <a:gd name="connsiteY26" fmla="*/ 1812263 h 2425226"/>
              <a:gd name="connsiteX27" fmla="*/ 1853446 w 3706892"/>
              <a:gd name="connsiteY27" fmla="*/ 1606167 h 2425226"/>
              <a:gd name="connsiteX28" fmla="*/ 1570783 w 3706892"/>
              <a:gd name="connsiteY28" fmla="*/ 1810397 h 2425226"/>
              <a:gd name="connsiteX29" fmla="*/ 1570783 w 3706892"/>
              <a:gd name="connsiteY29" fmla="*/ 1441738 h 2425226"/>
              <a:gd name="connsiteX30" fmla="*/ 1569492 w 3706892"/>
              <a:gd name="connsiteY30" fmla="*/ 1444294 h 2425226"/>
              <a:gd name="connsiteX31" fmla="*/ 1306923 w 3706892"/>
              <a:gd name="connsiteY31" fmla="*/ 1697840 h 2425226"/>
              <a:gd name="connsiteX32" fmla="*/ 1265861 w 3706892"/>
              <a:gd name="connsiteY32" fmla="*/ 1344744 h 2425226"/>
              <a:gd name="connsiteX33" fmla="*/ 939633 w 3706892"/>
              <a:gd name="connsiteY33" fmla="*/ 1283497 h 2425226"/>
              <a:gd name="connsiteX34" fmla="*/ 1402101 w 3706892"/>
              <a:gd name="connsiteY34" fmla="*/ 587269 h 2425226"/>
              <a:gd name="connsiteX35" fmla="*/ 1058375 w 3706892"/>
              <a:gd name="connsiteY35" fmla="*/ 587269 h 2425226"/>
              <a:gd name="connsiteX36" fmla="*/ 1853446 w 3706892"/>
              <a:gd name="connsiteY36" fmla="*/ 0 h 2425226"/>
              <a:gd name="connsiteX0" fmla="*/ 876898 w 3706892"/>
              <a:gd name="connsiteY0" fmla="*/ 2049759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2840256 w 3706892"/>
              <a:gd name="connsiteY3" fmla="*/ 1354207 h 2425226"/>
              <a:gd name="connsiteX4" fmla="*/ 3706892 w 3706892"/>
              <a:gd name="connsiteY4" fmla="*/ 1945086 h 2425226"/>
              <a:gd name="connsiteX5" fmla="*/ 3417775 w 3706892"/>
              <a:gd name="connsiteY5" fmla="*/ 2110295 h 2425226"/>
              <a:gd name="connsiteX6" fmla="*/ 3459078 w 3706892"/>
              <a:gd name="connsiteY6" fmla="*/ 2425226 h 2425226"/>
              <a:gd name="connsiteX7" fmla="*/ 3339559 w 3706892"/>
              <a:gd name="connsiteY7" fmla="*/ 2364335 h 2425226"/>
              <a:gd name="connsiteX8" fmla="*/ 3454704 w 3706892"/>
              <a:gd name="connsiteY8" fmla="*/ 2418032 h 2425226"/>
              <a:gd name="connsiteX9" fmla="*/ 3414543 w 3706892"/>
              <a:gd name="connsiteY9" fmla="*/ 2111796 h 2425226"/>
              <a:gd name="connsiteX10" fmla="*/ 3695677 w 3706892"/>
              <a:gd name="connsiteY10" fmla="*/ 1951148 h 2425226"/>
              <a:gd name="connsiteX11" fmla="*/ 2837279 w 3706892"/>
              <a:gd name="connsiteY11" fmla="*/ 1357399 h 2425226"/>
              <a:gd name="connsiteX12" fmla="*/ 2840256 w 3706892"/>
              <a:gd name="connsiteY12" fmla="*/ 1354207 h 2425226"/>
              <a:gd name="connsiteX13" fmla="*/ 861369 w 3706892"/>
              <a:gd name="connsiteY13" fmla="*/ 1352646 h 2425226"/>
              <a:gd name="connsiteX14" fmla="*/ 865801 w 3706892"/>
              <a:gd name="connsiteY14" fmla="*/ 1357399 h 2425226"/>
              <a:gd name="connsiteX15" fmla="*/ 9024 w 3706892"/>
              <a:gd name="connsiteY15" fmla="*/ 1950243 h 2425226"/>
              <a:gd name="connsiteX16" fmla="*/ 0 w 3706892"/>
              <a:gd name="connsiteY16" fmla="*/ 1945086 h 2425226"/>
              <a:gd name="connsiteX17" fmla="*/ 861369 w 3706892"/>
              <a:gd name="connsiteY17" fmla="*/ 1352646 h 2425226"/>
              <a:gd name="connsiteX18" fmla="*/ 1853446 w 3706892"/>
              <a:gd name="connsiteY18" fmla="*/ 0 h 2425226"/>
              <a:gd name="connsiteX19" fmla="*/ 2648518 w 3706892"/>
              <a:gd name="connsiteY19" fmla="*/ 587269 h 2425226"/>
              <a:gd name="connsiteX20" fmla="*/ 2304792 w 3706892"/>
              <a:gd name="connsiteY20" fmla="*/ 587269 h 2425226"/>
              <a:gd name="connsiteX21" fmla="*/ 2762193 w 3706892"/>
              <a:gd name="connsiteY21" fmla="*/ 1283732 h 2425226"/>
              <a:gd name="connsiteX22" fmla="*/ 2437219 w 3706892"/>
              <a:gd name="connsiteY22" fmla="*/ 1344744 h 2425226"/>
              <a:gd name="connsiteX23" fmla="*/ 2396648 w 3706892"/>
              <a:gd name="connsiteY23" fmla="*/ 1693627 h 2425226"/>
              <a:gd name="connsiteX24" fmla="*/ 2138691 w 3706892"/>
              <a:gd name="connsiteY24" fmla="*/ 1445558 h 2425226"/>
              <a:gd name="connsiteX25" fmla="*/ 2138691 w 3706892"/>
              <a:gd name="connsiteY25" fmla="*/ 1812263 h 2425226"/>
              <a:gd name="connsiteX26" fmla="*/ 1853446 w 3706892"/>
              <a:gd name="connsiteY26" fmla="*/ 1606167 h 2425226"/>
              <a:gd name="connsiteX27" fmla="*/ 1570783 w 3706892"/>
              <a:gd name="connsiteY27" fmla="*/ 1810397 h 2425226"/>
              <a:gd name="connsiteX28" fmla="*/ 1570783 w 3706892"/>
              <a:gd name="connsiteY28" fmla="*/ 1441738 h 2425226"/>
              <a:gd name="connsiteX29" fmla="*/ 1569492 w 3706892"/>
              <a:gd name="connsiteY29" fmla="*/ 1444294 h 2425226"/>
              <a:gd name="connsiteX30" fmla="*/ 1306923 w 3706892"/>
              <a:gd name="connsiteY30" fmla="*/ 1697840 h 2425226"/>
              <a:gd name="connsiteX31" fmla="*/ 1265861 w 3706892"/>
              <a:gd name="connsiteY31" fmla="*/ 1344744 h 2425226"/>
              <a:gd name="connsiteX32" fmla="*/ 939633 w 3706892"/>
              <a:gd name="connsiteY32" fmla="*/ 1283497 h 2425226"/>
              <a:gd name="connsiteX33" fmla="*/ 1402101 w 3706892"/>
              <a:gd name="connsiteY33" fmla="*/ 587269 h 2425226"/>
              <a:gd name="connsiteX34" fmla="*/ 1058375 w 3706892"/>
              <a:gd name="connsiteY34" fmla="*/ 587269 h 2425226"/>
              <a:gd name="connsiteX35" fmla="*/ 1853446 w 3706892"/>
              <a:gd name="connsiteY35" fmla="*/ 0 h 2425226"/>
              <a:gd name="connsiteX0" fmla="*/ 2840256 w 3706892"/>
              <a:gd name="connsiteY0" fmla="*/ 1354207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2840256 w 3706892"/>
              <a:gd name="connsiteY9" fmla="*/ 1354207 h 2425226"/>
              <a:gd name="connsiteX10" fmla="*/ 861369 w 3706892"/>
              <a:gd name="connsiteY10" fmla="*/ 1352646 h 2425226"/>
              <a:gd name="connsiteX11" fmla="*/ 865801 w 3706892"/>
              <a:gd name="connsiteY11" fmla="*/ 1357399 h 2425226"/>
              <a:gd name="connsiteX12" fmla="*/ 9024 w 3706892"/>
              <a:gd name="connsiteY12" fmla="*/ 1950243 h 2425226"/>
              <a:gd name="connsiteX13" fmla="*/ 0 w 3706892"/>
              <a:gd name="connsiteY13" fmla="*/ 1945086 h 2425226"/>
              <a:gd name="connsiteX14" fmla="*/ 861369 w 3706892"/>
              <a:gd name="connsiteY14" fmla="*/ 1352646 h 2425226"/>
              <a:gd name="connsiteX15" fmla="*/ 1853446 w 3706892"/>
              <a:gd name="connsiteY15" fmla="*/ 0 h 2425226"/>
              <a:gd name="connsiteX16" fmla="*/ 2648518 w 3706892"/>
              <a:gd name="connsiteY16" fmla="*/ 587269 h 2425226"/>
              <a:gd name="connsiteX17" fmla="*/ 2304792 w 3706892"/>
              <a:gd name="connsiteY17" fmla="*/ 587269 h 2425226"/>
              <a:gd name="connsiteX18" fmla="*/ 2762193 w 3706892"/>
              <a:gd name="connsiteY18" fmla="*/ 1283732 h 2425226"/>
              <a:gd name="connsiteX19" fmla="*/ 2437219 w 3706892"/>
              <a:gd name="connsiteY19" fmla="*/ 1344744 h 2425226"/>
              <a:gd name="connsiteX20" fmla="*/ 2396648 w 3706892"/>
              <a:gd name="connsiteY20" fmla="*/ 1693627 h 2425226"/>
              <a:gd name="connsiteX21" fmla="*/ 2138691 w 3706892"/>
              <a:gd name="connsiteY21" fmla="*/ 1445558 h 2425226"/>
              <a:gd name="connsiteX22" fmla="*/ 2138691 w 3706892"/>
              <a:gd name="connsiteY22" fmla="*/ 1812263 h 2425226"/>
              <a:gd name="connsiteX23" fmla="*/ 1853446 w 3706892"/>
              <a:gd name="connsiteY23" fmla="*/ 1606167 h 2425226"/>
              <a:gd name="connsiteX24" fmla="*/ 1570783 w 3706892"/>
              <a:gd name="connsiteY24" fmla="*/ 1810397 h 2425226"/>
              <a:gd name="connsiteX25" fmla="*/ 1570783 w 3706892"/>
              <a:gd name="connsiteY25" fmla="*/ 1441738 h 2425226"/>
              <a:gd name="connsiteX26" fmla="*/ 1569492 w 3706892"/>
              <a:gd name="connsiteY26" fmla="*/ 1444294 h 2425226"/>
              <a:gd name="connsiteX27" fmla="*/ 1306923 w 3706892"/>
              <a:gd name="connsiteY27" fmla="*/ 1697840 h 2425226"/>
              <a:gd name="connsiteX28" fmla="*/ 1265861 w 3706892"/>
              <a:gd name="connsiteY28" fmla="*/ 1344744 h 2425226"/>
              <a:gd name="connsiteX29" fmla="*/ 939633 w 3706892"/>
              <a:gd name="connsiteY29" fmla="*/ 1283497 h 2425226"/>
              <a:gd name="connsiteX30" fmla="*/ 1402101 w 3706892"/>
              <a:gd name="connsiteY30" fmla="*/ 587269 h 2425226"/>
              <a:gd name="connsiteX31" fmla="*/ 1058375 w 3706892"/>
              <a:gd name="connsiteY31" fmla="*/ 587269 h 2425226"/>
              <a:gd name="connsiteX32" fmla="*/ 1853446 w 3706892"/>
              <a:gd name="connsiteY32" fmla="*/ 0 h 2425226"/>
              <a:gd name="connsiteX0" fmla="*/ 2837279 w 3706892"/>
              <a:gd name="connsiteY0" fmla="*/ 1357399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861369 w 3706892"/>
              <a:gd name="connsiteY9" fmla="*/ 1352646 h 2425226"/>
              <a:gd name="connsiteX10" fmla="*/ 865801 w 3706892"/>
              <a:gd name="connsiteY10" fmla="*/ 1357399 h 2425226"/>
              <a:gd name="connsiteX11" fmla="*/ 9024 w 3706892"/>
              <a:gd name="connsiteY11" fmla="*/ 1950243 h 2425226"/>
              <a:gd name="connsiteX12" fmla="*/ 0 w 3706892"/>
              <a:gd name="connsiteY12" fmla="*/ 1945086 h 2425226"/>
              <a:gd name="connsiteX13" fmla="*/ 861369 w 3706892"/>
              <a:gd name="connsiteY13" fmla="*/ 1352646 h 2425226"/>
              <a:gd name="connsiteX14" fmla="*/ 1853446 w 3706892"/>
              <a:gd name="connsiteY14" fmla="*/ 0 h 2425226"/>
              <a:gd name="connsiteX15" fmla="*/ 2648518 w 3706892"/>
              <a:gd name="connsiteY15" fmla="*/ 587269 h 2425226"/>
              <a:gd name="connsiteX16" fmla="*/ 2304792 w 3706892"/>
              <a:gd name="connsiteY16" fmla="*/ 587269 h 2425226"/>
              <a:gd name="connsiteX17" fmla="*/ 2762193 w 3706892"/>
              <a:gd name="connsiteY17" fmla="*/ 1283732 h 2425226"/>
              <a:gd name="connsiteX18" fmla="*/ 2437219 w 3706892"/>
              <a:gd name="connsiteY18" fmla="*/ 1344744 h 2425226"/>
              <a:gd name="connsiteX19" fmla="*/ 2396648 w 3706892"/>
              <a:gd name="connsiteY19" fmla="*/ 1693627 h 2425226"/>
              <a:gd name="connsiteX20" fmla="*/ 2138691 w 3706892"/>
              <a:gd name="connsiteY20" fmla="*/ 1445558 h 2425226"/>
              <a:gd name="connsiteX21" fmla="*/ 2138691 w 3706892"/>
              <a:gd name="connsiteY21" fmla="*/ 1812263 h 2425226"/>
              <a:gd name="connsiteX22" fmla="*/ 1853446 w 3706892"/>
              <a:gd name="connsiteY22" fmla="*/ 1606167 h 2425226"/>
              <a:gd name="connsiteX23" fmla="*/ 1570783 w 3706892"/>
              <a:gd name="connsiteY23" fmla="*/ 1810397 h 2425226"/>
              <a:gd name="connsiteX24" fmla="*/ 1570783 w 3706892"/>
              <a:gd name="connsiteY24" fmla="*/ 1441738 h 2425226"/>
              <a:gd name="connsiteX25" fmla="*/ 1569492 w 3706892"/>
              <a:gd name="connsiteY25" fmla="*/ 1444294 h 2425226"/>
              <a:gd name="connsiteX26" fmla="*/ 1306923 w 3706892"/>
              <a:gd name="connsiteY26" fmla="*/ 1697840 h 2425226"/>
              <a:gd name="connsiteX27" fmla="*/ 1265861 w 3706892"/>
              <a:gd name="connsiteY27" fmla="*/ 1344744 h 2425226"/>
              <a:gd name="connsiteX28" fmla="*/ 939633 w 3706892"/>
              <a:gd name="connsiteY28" fmla="*/ 1283497 h 2425226"/>
              <a:gd name="connsiteX29" fmla="*/ 1402101 w 3706892"/>
              <a:gd name="connsiteY29" fmla="*/ 587269 h 2425226"/>
              <a:gd name="connsiteX30" fmla="*/ 1058375 w 3706892"/>
              <a:gd name="connsiteY30" fmla="*/ 587269 h 2425226"/>
              <a:gd name="connsiteX31" fmla="*/ 1853446 w 3706892"/>
              <a:gd name="connsiteY31" fmla="*/ 0 h 2425226"/>
              <a:gd name="connsiteX0" fmla="*/ 3695677 w 3737318"/>
              <a:gd name="connsiteY0" fmla="*/ 1951148 h 2425226"/>
              <a:gd name="connsiteX1" fmla="*/ 3706892 w 3737318"/>
              <a:gd name="connsiteY1" fmla="*/ 1945086 h 2425226"/>
              <a:gd name="connsiteX2" fmla="*/ 3417775 w 3737318"/>
              <a:gd name="connsiteY2" fmla="*/ 2110295 h 2425226"/>
              <a:gd name="connsiteX3" fmla="*/ 3459078 w 3737318"/>
              <a:gd name="connsiteY3" fmla="*/ 2425226 h 2425226"/>
              <a:gd name="connsiteX4" fmla="*/ 3339559 w 3737318"/>
              <a:gd name="connsiteY4" fmla="*/ 2364335 h 2425226"/>
              <a:gd name="connsiteX5" fmla="*/ 3454704 w 3737318"/>
              <a:gd name="connsiteY5" fmla="*/ 2418032 h 2425226"/>
              <a:gd name="connsiteX6" fmla="*/ 3414543 w 3737318"/>
              <a:gd name="connsiteY6" fmla="*/ 2111796 h 2425226"/>
              <a:gd name="connsiteX7" fmla="*/ 3695677 w 3737318"/>
              <a:gd name="connsiteY7" fmla="*/ 1951148 h 2425226"/>
              <a:gd name="connsiteX8" fmla="*/ 861369 w 3737318"/>
              <a:gd name="connsiteY8" fmla="*/ 1352646 h 2425226"/>
              <a:gd name="connsiteX9" fmla="*/ 865801 w 3737318"/>
              <a:gd name="connsiteY9" fmla="*/ 1357399 h 2425226"/>
              <a:gd name="connsiteX10" fmla="*/ 9024 w 3737318"/>
              <a:gd name="connsiteY10" fmla="*/ 1950243 h 2425226"/>
              <a:gd name="connsiteX11" fmla="*/ 0 w 3737318"/>
              <a:gd name="connsiteY11" fmla="*/ 1945086 h 2425226"/>
              <a:gd name="connsiteX12" fmla="*/ 861369 w 3737318"/>
              <a:gd name="connsiteY12" fmla="*/ 1352646 h 2425226"/>
              <a:gd name="connsiteX13" fmla="*/ 1853446 w 3737318"/>
              <a:gd name="connsiteY13" fmla="*/ 0 h 2425226"/>
              <a:gd name="connsiteX14" fmla="*/ 2648518 w 3737318"/>
              <a:gd name="connsiteY14" fmla="*/ 587269 h 2425226"/>
              <a:gd name="connsiteX15" fmla="*/ 2304792 w 3737318"/>
              <a:gd name="connsiteY15" fmla="*/ 587269 h 2425226"/>
              <a:gd name="connsiteX16" fmla="*/ 2762193 w 3737318"/>
              <a:gd name="connsiteY16" fmla="*/ 1283732 h 2425226"/>
              <a:gd name="connsiteX17" fmla="*/ 2437219 w 3737318"/>
              <a:gd name="connsiteY17" fmla="*/ 1344744 h 2425226"/>
              <a:gd name="connsiteX18" fmla="*/ 2396648 w 3737318"/>
              <a:gd name="connsiteY18" fmla="*/ 1693627 h 2425226"/>
              <a:gd name="connsiteX19" fmla="*/ 2138691 w 3737318"/>
              <a:gd name="connsiteY19" fmla="*/ 1445558 h 2425226"/>
              <a:gd name="connsiteX20" fmla="*/ 2138691 w 3737318"/>
              <a:gd name="connsiteY20" fmla="*/ 1812263 h 2425226"/>
              <a:gd name="connsiteX21" fmla="*/ 1853446 w 3737318"/>
              <a:gd name="connsiteY21" fmla="*/ 1606167 h 2425226"/>
              <a:gd name="connsiteX22" fmla="*/ 1570783 w 3737318"/>
              <a:gd name="connsiteY22" fmla="*/ 1810397 h 2425226"/>
              <a:gd name="connsiteX23" fmla="*/ 1570783 w 3737318"/>
              <a:gd name="connsiteY23" fmla="*/ 1441738 h 2425226"/>
              <a:gd name="connsiteX24" fmla="*/ 1569492 w 3737318"/>
              <a:gd name="connsiteY24" fmla="*/ 1444294 h 2425226"/>
              <a:gd name="connsiteX25" fmla="*/ 1306923 w 3737318"/>
              <a:gd name="connsiteY25" fmla="*/ 1697840 h 2425226"/>
              <a:gd name="connsiteX26" fmla="*/ 1265861 w 3737318"/>
              <a:gd name="connsiteY26" fmla="*/ 1344744 h 2425226"/>
              <a:gd name="connsiteX27" fmla="*/ 939633 w 3737318"/>
              <a:gd name="connsiteY27" fmla="*/ 1283497 h 2425226"/>
              <a:gd name="connsiteX28" fmla="*/ 1402101 w 3737318"/>
              <a:gd name="connsiteY28" fmla="*/ 587269 h 2425226"/>
              <a:gd name="connsiteX29" fmla="*/ 1058375 w 3737318"/>
              <a:gd name="connsiteY29" fmla="*/ 587269 h 2425226"/>
              <a:gd name="connsiteX30" fmla="*/ 1853446 w 3737318"/>
              <a:gd name="connsiteY30" fmla="*/ 0 h 2425226"/>
              <a:gd name="connsiteX0" fmla="*/ 3414543 w 3706892"/>
              <a:gd name="connsiteY0" fmla="*/ 211179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861369 w 3706892"/>
              <a:gd name="connsiteY7" fmla="*/ 1352646 h 2425226"/>
              <a:gd name="connsiteX8" fmla="*/ 865801 w 3706892"/>
              <a:gd name="connsiteY8" fmla="*/ 1357399 h 2425226"/>
              <a:gd name="connsiteX9" fmla="*/ 9024 w 3706892"/>
              <a:gd name="connsiteY9" fmla="*/ 1950243 h 2425226"/>
              <a:gd name="connsiteX10" fmla="*/ 0 w 3706892"/>
              <a:gd name="connsiteY10" fmla="*/ 1945086 h 2425226"/>
              <a:gd name="connsiteX11" fmla="*/ 861369 w 3706892"/>
              <a:gd name="connsiteY11" fmla="*/ 1352646 h 2425226"/>
              <a:gd name="connsiteX12" fmla="*/ 1853446 w 3706892"/>
              <a:gd name="connsiteY12" fmla="*/ 0 h 2425226"/>
              <a:gd name="connsiteX13" fmla="*/ 2648518 w 3706892"/>
              <a:gd name="connsiteY13" fmla="*/ 587269 h 2425226"/>
              <a:gd name="connsiteX14" fmla="*/ 2304792 w 3706892"/>
              <a:gd name="connsiteY14" fmla="*/ 587269 h 2425226"/>
              <a:gd name="connsiteX15" fmla="*/ 2762193 w 3706892"/>
              <a:gd name="connsiteY15" fmla="*/ 1283732 h 2425226"/>
              <a:gd name="connsiteX16" fmla="*/ 2437219 w 3706892"/>
              <a:gd name="connsiteY16" fmla="*/ 1344744 h 2425226"/>
              <a:gd name="connsiteX17" fmla="*/ 2396648 w 3706892"/>
              <a:gd name="connsiteY17" fmla="*/ 1693627 h 2425226"/>
              <a:gd name="connsiteX18" fmla="*/ 2138691 w 3706892"/>
              <a:gd name="connsiteY18" fmla="*/ 1445558 h 2425226"/>
              <a:gd name="connsiteX19" fmla="*/ 2138691 w 3706892"/>
              <a:gd name="connsiteY19" fmla="*/ 1812263 h 2425226"/>
              <a:gd name="connsiteX20" fmla="*/ 1853446 w 3706892"/>
              <a:gd name="connsiteY20" fmla="*/ 1606167 h 2425226"/>
              <a:gd name="connsiteX21" fmla="*/ 1570783 w 3706892"/>
              <a:gd name="connsiteY21" fmla="*/ 1810397 h 2425226"/>
              <a:gd name="connsiteX22" fmla="*/ 1570783 w 3706892"/>
              <a:gd name="connsiteY22" fmla="*/ 1441738 h 2425226"/>
              <a:gd name="connsiteX23" fmla="*/ 1569492 w 3706892"/>
              <a:gd name="connsiteY23" fmla="*/ 1444294 h 2425226"/>
              <a:gd name="connsiteX24" fmla="*/ 1306923 w 3706892"/>
              <a:gd name="connsiteY24" fmla="*/ 1697840 h 2425226"/>
              <a:gd name="connsiteX25" fmla="*/ 1265861 w 3706892"/>
              <a:gd name="connsiteY25" fmla="*/ 1344744 h 2425226"/>
              <a:gd name="connsiteX26" fmla="*/ 939633 w 3706892"/>
              <a:gd name="connsiteY26" fmla="*/ 1283497 h 2425226"/>
              <a:gd name="connsiteX27" fmla="*/ 1402101 w 3706892"/>
              <a:gd name="connsiteY27" fmla="*/ 587269 h 2425226"/>
              <a:gd name="connsiteX28" fmla="*/ 1058375 w 3706892"/>
              <a:gd name="connsiteY28" fmla="*/ 587269 h 2425226"/>
              <a:gd name="connsiteX29" fmla="*/ 1853446 w 3706892"/>
              <a:gd name="connsiteY29" fmla="*/ 0 h 2425226"/>
              <a:gd name="connsiteX0" fmla="*/ 3454704 w 3706892"/>
              <a:gd name="connsiteY0" fmla="*/ 2418032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861369 w 3706892"/>
              <a:gd name="connsiteY6" fmla="*/ 1352646 h 2425226"/>
              <a:gd name="connsiteX7" fmla="*/ 865801 w 3706892"/>
              <a:gd name="connsiteY7" fmla="*/ 1357399 h 2425226"/>
              <a:gd name="connsiteX8" fmla="*/ 9024 w 3706892"/>
              <a:gd name="connsiteY8" fmla="*/ 1950243 h 2425226"/>
              <a:gd name="connsiteX9" fmla="*/ 0 w 3706892"/>
              <a:gd name="connsiteY9" fmla="*/ 1945086 h 2425226"/>
              <a:gd name="connsiteX10" fmla="*/ 861369 w 3706892"/>
              <a:gd name="connsiteY10" fmla="*/ 1352646 h 2425226"/>
              <a:gd name="connsiteX11" fmla="*/ 1853446 w 3706892"/>
              <a:gd name="connsiteY11" fmla="*/ 0 h 2425226"/>
              <a:gd name="connsiteX12" fmla="*/ 2648518 w 3706892"/>
              <a:gd name="connsiteY12" fmla="*/ 587269 h 2425226"/>
              <a:gd name="connsiteX13" fmla="*/ 2304792 w 3706892"/>
              <a:gd name="connsiteY13" fmla="*/ 587269 h 2425226"/>
              <a:gd name="connsiteX14" fmla="*/ 2762193 w 3706892"/>
              <a:gd name="connsiteY14" fmla="*/ 1283732 h 2425226"/>
              <a:gd name="connsiteX15" fmla="*/ 2437219 w 3706892"/>
              <a:gd name="connsiteY15" fmla="*/ 1344744 h 2425226"/>
              <a:gd name="connsiteX16" fmla="*/ 2396648 w 3706892"/>
              <a:gd name="connsiteY16" fmla="*/ 1693627 h 2425226"/>
              <a:gd name="connsiteX17" fmla="*/ 2138691 w 3706892"/>
              <a:gd name="connsiteY17" fmla="*/ 1445558 h 2425226"/>
              <a:gd name="connsiteX18" fmla="*/ 2138691 w 3706892"/>
              <a:gd name="connsiteY18" fmla="*/ 1812263 h 2425226"/>
              <a:gd name="connsiteX19" fmla="*/ 1853446 w 3706892"/>
              <a:gd name="connsiteY19" fmla="*/ 1606167 h 2425226"/>
              <a:gd name="connsiteX20" fmla="*/ 1570783 w 3706892"/>
              <a:gd name="connsiteY20" fmla="*/ 1810397 h 2425226"/>
              <a:gd name="connsiteX21" fmla="*/ 1570783 w 3706892"/>
              <a:gd name="connsiteY21" fmla="*/ 1441738 h 2425226"/>
              <a:gd name="connsiteX22" fmla="*/ 1569492 w 3706892"/>
              <a:gd name="connsiteY22" fmla="*/ 1444294 h 2425226"/>
              <a:gd name="connsiteX23" fmla="*/ 1306923 w 3706892"/>
              <a:gd name="connsiteY23" fmla="*/ 1697840 h 2425226"/>
              <a:gd name="connsiteX24" fmla="*/ 1265861 w 3706892"/>
              <a:gd name="connsiteY24" fmla="*/ 1344744 h 2425226"/>
              <a:gd name="connsiteX25" fmla="*/ 939633 w 3706892"/>
              <a:gd name="connsiteY25" fmla="*/ 1283497 h 2425226"/>
              <a:gd name="connsiteX26" fmla="*/ 1402101 w 3706892"/>
              <a:gd name="connsiteY26" fmla="*/ 587269 h 2425226"/>
              <a:gd name="connsiteX27" fmla="*/ 1058375 w 3706892"/>
              <a:gd name="connsiteY27" fmla="*/ 587269 h 2425226"/>
              <a:gd name="connsiteX28" fmla="*/ 1853446 w 3706892"/>
              <a:gd name="connsiteY28" fmla="*/ 0 h 2425226"/>
              <a:gd name="connsiteX0" fmla="*/ 3339559 w 3706892"/>
              <a:gd name="connsiteY0" fmla="*/ 2364335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861369 w 3706892"/>
              <a:gd name="connsiteY5" fmla="*/ 1352646 h 2425226"/>
              <a:gd name="connsiteX6" fmla="*/ 865801 w 3706892"/>
              <a:gd name="connsiteY6" fmla="*/ 1357399 h 2425226"/>
              <a:gd name="connsiteX7" fmla="*/ 9024 w 3706892"/>
              <a:gd name="connsiteY7" fmla="*/ 1950243 h 2425226"/>
              <a:gd name="connsiteX8" fmla="*/ 0 w 3706892"/>
              <a:gd name="connsiteY8" fmla="*/ 1945086 h 2425226"/>
              <a:gd name="connsiteX9" fmla="*/ 861369 w 3706892"/>
              <a:gd name="connsiteY9" fmla="*/ 1352646 h 2425226"/>
              <a:gd name="connsiteX10" fmla="*/ 1853446 w 3706892"/>
              <a:gd name="connsiteY10" fmla="*/ 0 h 2425226"/>
              <a:gd name="connsiteX11" fmla="*/ 2648518 w 3706892"/>
              <a:gd name="connsiteY11" fmla="*/ 587269 h 2425226"/>
              <a:gd name="connsiteX12" fmla="*/ 2304792 w 3706892"/>
              <a:gd name="connsiteY12" fmla="*/ 587269 h 2425226"/>
              <a:gd name="connsiteX13" fmla="*/ 2762193 w 3706892"/>
              <a:gd name="connsiteY13" fmla="*/ 1283732 h 2425226"/>
              <a:gd name="connsiteX14" fmla="*/ 2437219 w 3706892"/>
              <a:gd name="connsiteY14" fmla="*/ 1344744 h 2425226"/>
              <a:gd name="connsiteX15" fmla="*/ 2396648 w 3706892"/>
              <a:gd name="connsiteY15" fmla="*/ 1693627 h 2425226"/>
              <a:gd name="connsiteX16" fmla="*/ 2138691 w 3706892"/>
              <a:gd name="connsiteY16" fmla="*/ 1445558 h 2425226"/>
              <a:gd name="connsiteX17" fmla="*/ 2138691 w 3706892"/>
              <a:gd name="connsiteY17" fmla="*/ 1812263 h 2425226"/>
              <a:gd name="connsiteX18" fmla="*/ 1853446 w 3706892"/>
              <a:gd name="connsiteY18" fmla="*/ 1606167 h 2425226"/>
              <a:gd name="connsiteX19" fmla="*/ 1570783 w 3706892"/>
              <a:gd name="connsiteY19" fmla="*/ 1810397 h 2425226"/>
              <a:gd name="connsiteX20" fmla="*/ 1570783 w 3706892"/>
              <a:gd name="connsiteY20" fmla="*/ 1441738 h 2425226"/>
              <a:gd name="connsiteX21" fmla="*/ 1569492 w 3706892"/>
              <a:gd name="connsiteY21" fmla="*/ 1444294 h 2425226"/>
              <a:gd name="connsiteX22" fmla="*/ 1306923 w 3706892"/>
              <a:gd name="connsiteY22" fmla="*/ 1697840 h 2425226"/>
              <a:gd name="connsiteX23" fmla="*/ 1265861 w 3706892"/>
              <a:gd name="connsiteY23" fmla="*/ 1344744 h 2425226"/>
              <a:gd name="connsiteX24" fmla="*/ 939633 w 3706892"/>
              <a:gd name="connsiteY24" fmla="*/ 1283497 h 2425226"/>
              <a:gd name="connsiteX25" fmla="*/ 1402101 w 3706892"/>
              <a:gd name="connsiteY25" fmla="*/ 587269 h 2425226"/>
              <a:gd name="connsiteX26" fmla="*/ 1058375 w 3706892"/>
              <a:gd name="connsiteY26" fmla="*/ 587269 h 2425226"/>
              <a:gd name="connsiteX27" fmla="*/ 1853446 w 3706892"/>
              <a:gd name="connsiteY27" fmla="*/ 0 h 2425226"/>
              <a:gd name="connsiteX0" fmla="*/ 3459078 w 3706892"/>
              <a:gd name="connsiteY0" fmla="*/ 242522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861369 w 3706892"/>
              <a:gd name="connsiteY4" fmla="*/ 1352646 h 2425226"/>
              <a:gd name="connsiteX5" fmla="*/ 865801 w 3706892"/>
              <a:gd name="connsiteY5" fmla="*/ 1357399 h 2425226"/>
              <a:gd name="connsiteX6" fmla="*/ 9024 w 3706892"/>
              <a:gd name="connsiteY6" fmla="*/ 1950243 h 2425226"/>
              <a:gd name="connsiteX7" fmla="*/ 0 w 3706892"/>
              <a:gd name="connsiteY7" fmla="*/ 1945086 h 2425226"/>
              <a:gd name="connsiteX8" fmla="*/ 861369 w 3706892"/>
              <a:gd name="connsiteY8" fmla="*/ 1352646 h 2425226"/>
              <a:gd name="connsiteX9" fmla="*/ 1853446 w 3706892"/>
              <a:gd name="connsiteY9" fmla="*/ 0 h 2425226"/>
              <a:gd name="connsiteX10" fmla="*/ 2648518 w 3706892"/>
              <a:gd name="connsiteY10" fmla="*/ 587269 h 2425226"/>
              <a:gd name="connsiteX11" fmla="*/ 2304792 w 3706892"/>
              <a:gd name="connsiteY11" fmla="*/ 587269 h 2425226"/>
              <a:gd name="connsiteX12" fmla="*/ 2762193 w 3706892"/>
              <a:gd name="connsiteY12" fmla="*/ 1283732 h 2425226"/>
              <a:gd name="connsiteX13" fmla="*/ 2437219 w 3706892"/>
              <a:gd name="connsiteY13" fmla="*/ 1344744 h 2425226"/>
              <a:gd name="connsiteX14" fmla="*/ 2396648 w 3706892"/>
              <a:gd name="connsiteY14" fmla="*/ 1693627 h 2425226"/>
              <a:gd name="connsiteX15" fmla="*/ 2138691 w 3706892"/>
              <a:gd name="connsiteY15" fmla="*/ 1445558 h 2425226"/>
              <a:gd name="connsiteX16" fmla="*/ 2138691 w 3706892"/>
              <a:gd name="connsiteY16" fmla="*/ 1812263 h 2425226"/>
              <a:gd name="connsiteX17" fmla="*/ 1853446 w 3706892"/>
              <a:gd name="connsiteY17" fmla="*/ 1606167 h 2425226"/>
              <a:gd name="connsiteX18" fmla="*/ 1570783 w 3706892"/>
              <a:gd name="connsiteY18" fmla="*/ 1810397 h 2425226"/>
              <a:gd name="connsiteX19" fmla="*/ 1570783 w 3706892"/>
              <a:gd name="connsiteY19" fmla="*/ 1441738 h 2425226"/>
              <a:gd name="connsiteX20" fmla="*/ 1569492 w 3706892"/>
              <a:gd name="connsiteY20" fmla="*/ 1444294 h 2425226"/>
              <a:gd name="connsiteX21" fmla="*/ 1306923 w 3706892"/>
              <a:gd name="connsiteY21" fmla="*/ 1697840 h 2425226"/>
              <a:gd name="connsiteX22" fmla="*/ 1265861 w 3706892"/>
              <a:gd name="connsiteY22" fmla="*/ 1344744 h 2425226"/>
              <a:gd name="connsiteX23" fmla="*/ 939633 w 3706892"/>
              <a:gd name="connsiteY23" fmla="*/ 1283497 h 2425226"/>
              <a:gd name="connsiteX24" fmla="*/ 1402101 w 3706892"/>
              <a:gd name="connsiteY24" fmla="*/ 587269 h 2425226"/>
              <a:gd name="connsiteX25" fmla="*/ 1058375 w 3706892"/>
              <a:gd name="connsiteY25" fmla="*/ 587269 h 2425226"/>
              <a:gd name="connsiteX26" fmla="*/ 1853446 w 3706892"/>
              <a:gd name="connsiteY26" fmla="*/ 0 h 2425226"/>
              <a:gd name="connsiteX0" fmla="*/ 3417775 w 3706892"/>
              <a:gd name="connsiteY0" fmla="*/ 2110295 h 2110295"/>
              <a:gd name="connsiteX1" fmla="*/ 3706892 w 3706892"/>
              <a:gd name="connsiteY1" fmla="*/ 1945086 h 2110295"/>
              <a:gd name="connsiteX2" fmla="*/ 3417775 w 3706892"/>
              <a:gd name="connsiteY2" fmla="*/ 2110295 h 2110295"/>
              <a:gd name="connsiteX3" fmla="*/ 861369 w 3706892"/>
              <a:gd name="connsiteY3" fmla="*/ 1352646 h 2110295"/>
              <a:gd name="connsiteX4" fmla="*/ 865801 w 3706892"/>
              <a:gd name="connsiteY4" fmla="*/ 1357399 h 2110295"/>
              <a:gd name="connsiteX5" fmla="*/ 9024 w 3706892"/>
              <a:gd name="connsiteY5" fmla="*/ 1950243 h 2110295"/>
              <a:gd name="connsiteX6" fmla="*/ 0 w 3706892"/>
              <a:gd name="connsiteY6" fmla="*/ 1945086 h 2110295"/>
              <a:gd name="connsiteX7" fmla="*/ 861369 w 3706892"/>
              <a:gd name="connsiteY7" fmla="*/ 1352646 h 2110295"/>
              <a:gd name="connsiteX8" fmla="*/ 1853446 w 3706892"/>
              <a:gd name="connsiteY8" fmla="*/ 0 h 2110295"/>
              <a:gd name="connsiteX9" fmla="*/ 2648518 w 3706892"/>
              <a:gd name="connsiteY9" fmla="*/ 587269 h 2110295"/>
              <a:gd name="connsiteX10" fmla="*/ 2304792 w 3706892"/>
              <a:gd name="connsiteY10" fmla="*/ 587269 h 2110295"/>
              <a:gd name="connsiteX11" fmla="*/ 2762193 w 3706892"/>
              <a:gd name="connsiteY11" fmla="*/ 1283732 h 2110295"/>
              <a:gd name="connsiteX12" fmla="*/ 2437219 w 3706892"/>
              <a:gd name="connsiteY12" fmla="*/ 1344744 h 2110295"/>
              <a:gd name="connsiteX13" fmla="*/ 2396648 w 3706892"/>
              <a:gd name="connsiteY13" fmla="*/ 1693627 h 2110295"/>
              <a:gd name="connsiteX14" fmla="*/ 2138691 w 3706892"/>
              <a:gd name="connsiteY14" fmla="*/ 1445558 h 2110295"/>
              <a:gd name="connsiteX15" fmla="*/ 2138691 w 3706892"/>
              <a:gd name="connsiteY15" fmla="*/ 1812263 h 2110295"/>
              <a:gd name="connsiteX16" fmla="*/ 1853446 w 3706892"/>
              <a:gd name="connsiteY16" fmla="*/ 1606167 h 2110295"/>
              <a:gd name="connsiteX17" fmla="*/ 1570783 w 3706892"/>
              <a:gd name="connsiteY17" fmla="*/ 1810397 h 2110295"/>
              <a:gd name="connsiteX18" fmla="*/ 1570783 w 3706892"/>
              <a:gd name="connsiteY18" fmla="*/ 1441738 h 2110295"/>
              <a:gd name="connsiteX19" fmla="*/ 1569492 w 3706892"/>
              <a:gd name="connsiteY19" fmla="*/ 1444294 h 2110295"/>
              <a:gd name="connsiteX20" fmla="*/ 1306923 w 3706892"/>
              <a:gd name="connsiteY20" fmla="*/ 1697840 h 2110295"/>
              <a:gd name="connsiteX21" fmla="*/ 1265861 w 3706892"/>
              <a:gd name="connsiteY21" fmla="*/ 1344744 h 2110295"/>
              <a:gd name="connsiteX22" fmla="*/ 939633 w 3706892"/>
              <a:gd name="connsiteY22" fmla="*/ 1283497 h 2110295"/>
              <a:gd name="connsiteX23" fmla="*/ 1402101 w 3706892"/>
              <a:gd name="connsiteY23" fmla="*/ 587269 h 2110295"/>
              <a:gd name="connsiteX24" fmla="*/ 1058375 w 3706892"/>
              <a:gd name="connsiteY24" fmla="*/ 587269 h 2110295"/>
              <a:gd name="connsiteX25" fmla="*/ 1853446 w 3706892"/>
              <a:gd name="connsiteY25" fmla="*/ 0 h 2110295"/>
              <a:gd name="connsiteX0" fmla="*/ 861369 w 2762193"/>
              <a:gd name="connsiteY0" fmla="*/ 135264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861369 w 2762193"/>
              <a:gd name="connsiteY4" fmla="*/ 1352646 h 1950243"/>
              <a:gd name="connsiteX5" fmla="*/ 1853446 w 2762193"/>
              <a:gd name="connsiteY5" fmla="*/ 0 h 1950243"/>
              <a:gd name="connsiteX6" fmla="*/ 2648518 w 2762193"/>
              <a:gd name="connsiteY6" fmla="*/ 587269 h 1950243"/>
              <a:gd name="connsiteX7" fmla="*/ 2304792 w 2762193"/>
              <a:gd name="connsiteY7" fmla="*/ 587269 h 1950243"/>
              <a:gd name="connsiteX8" fmla="*/ 2762193 w 2762193"/>
              <a:gd name="connsiteY8" fmla="*/ 1283732 h 1950243"/>
              <a:gd name="connsiteX9" fmla="*/ 2437219 w 2762193"/>
              <a:gd name="connsiteY9" fmla="*/ 1344744 h 1950243"/>
              <a:gd name="connsiteX10" fmla="*/ 2396648 w 2762193"/>
              <a:gd name="connsiteY10" fmla="*/ 1693627 h 1950243"/>
              <a:gd name="connsiteX11" fmla="*/ 2138691 w 2762193"/>
              <a:gd name="connsiteY11" fmla="*/ 1445558 h 1950243"/>
              <a:gd name="connsiteX12" fmla="*/ 2138691 w 2762193"/>
              <a:gd name="connsiteY12" fmla="*/ 1812263 h 1950243"/>
              <a:gd name="connsiteX13" fmla="*/ 1853446 w 2762193"/>
              <a:gd name="connsiteY13" fmla="*/ 1606167 h 1950243"/>
              <a:gd name="connsiteX14" fmla="*/ 1570783 w 2762193"/>
              <a:gd name="connsiteY14" fmla="*/ 1810397 h 1950243"/>
              <a:gd name="connsiteX15" fmla="*/ 1570783 w 2762193"/>
              <a:gd name="connsiteY15" fmla="*/ 1441738 h 1950243"/>
              <a:gd name="connsiteX16" fmla="*/ 1569492 w 2762193"/>
              <a:gd name="connsiteY16" fmla="*/ 1444294 h 1950243"/>
              <a:gd name="connsiteX17" fmla="*/ 1306923 w 2762193"/>
              <a:gd name="connsiteY17" fmla="*/ 1697840 h 1950243"/>
              <a:gd name="connsiteX18" fmla="*/ 1265861 w 2762193"/>
              <a:gd name="connsiteY18" fmla="*/ 1344744 h 1950243"/>
              <a:gd name="connsiteX19" fmla="*/ 939633 w 2762193"/>
              <a:gd name="connsiteY19" fmla="*/ 1283497 h 1950243"/>
              <a:gd name="connsiteX20" fmla="*/ 1402101 w 2762193"/>
              <a:gd name="connsiteY20" fmla="*/ 587269 h 1950243"/>
              <a:gd name="connsiteX21" fmla="*/ 1058375 w 2762193"/>
              <a:gd name="connsiteY21" fmla="*/ 587269 h 1950243"/>
              <a:gd name="connsiteX22" fmla="*/ 1853446 w 2762193"/>
              <a:gd name="connsiteY22" fmla="*/ 0 h 1950243"/>
              <a:gd name="connsiteX0" fmla="*/ 0 w 2762193"/>
              <a:gd name="connsiteY0" fmla="*/ 194508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1853446 w 2762193"/>
              <a:gd name="connsiteY4" fmla="*/ 0 h 1950243"/>
              <a:gd name="connsiteX5" fmla="*/ 2648518 w 2762193"/>
              <a:gd name="connsiteY5" fmla="*/ 587269 h 1950243"/>
              <a:gd name="connsiteX6" fmla="*/ 2304792 w 2762193"/>
              <a:gd name="connsiteY6" fmla="*/ 587269 h 1950243"/>
              <a:gd name="connsiteX7" fmla="*/ 2762193 w 2762193"/>
              <a:gd name="connsiteY7" fmla="*/ 1283732 h 1950243"/>
              <a:gd name="connsiteX8" fmla="*/ 2437219 w 2762193"/>
              <a:gd name="connsiteY8" fmla="*/ 1344744 h 1950243"/>
              <a:gd name="connsiteX9" fmla="*/ 2396648 w 2762193"/>
              <a:gd name="connsiteY9" fmla="*/ 1693627 h 1950243"/>
              <a:gd name="connsiteX10" fmla="*/ 2138691 w 2762193"/>
              <a:gd name="connsiteY10" fmla="*/ 1445558 h 1950243"/>
              <a:gd name="connsiteX11" fmla="*/ 2138691 w 2762193"/>
              <a:gd name="connsiteY11" fmla="*/ 1812263 h 1950243"/>
              <a:gd name="connsiteX12" fmla="*/ 1853446 w 2762193"/>
              <a:gd name="connsiteY12" fmla="*/ 1606167 h 1950243"/>
              <a:gd name="connsiteX13" fmla="*/ 1570783 w 2762193"/>
              <a:gd name="connsiteY13" fmla="*/ 1810397 h 1950243"/>
              <a:gd name="connsiteX14" fmla="*/ 1570783 w 2762193"/>
              <a:gd name="connsiteY14" fmla="*/ 1441738 h 1950243"/>
              <a:gd name="connsiteX15" fmla="*/ 1569492 w 2762193"/>
              <a:gd name="connsiteY15" fmla="*/ 1444294 h 1950243"/>
              <a:gd name="connsiteX16" fmla="*/ 1306923 w 2762193"/>
              <a:gd name="connsiteY16" fmla="*/ 1697840 h 1950243"/>
              <a:gd name="connsiteX17" fmla="*/ 1265861 w 2762193"/>
              <a:gd name="connsiteY17" fmla="*/ 1344744 h 1950243"/>
              <a:gd name="connsiteX18" fmla="*/ 939633 w 2762193"/>
              <a:gd name="connsiteY18" fmla="*/ 1283497 h 1950243"/>
              <a:gd name="connsiteX19" fmla="*/ 1402101 w 2762193"/>
              <a:gd name="connsiteY19" fmla="*/ 587269 h 1950243"/>
              <a:gd name="connsiteX20" fmla="*/ 1058375 w 2762193"/>
              <a:gd name="connsiteY20" fmla="*/ 587269 h 1950243"/>
              <a:gd name="connsiteX21" fmla="*/ 1853446 w 2762193"/>
              <a:gd name="connsiteY21" fmla="*/ 0 h 1950243"/>
              <a:gd name="connsiteX0" fmla="*/ 0 w 2753169"/>
              <a:gd name="connsiteY0" fmla="*/ 1950243 h 1950243"/>
              <a:gd name="connsiteX1" fmla="*/ 856777 w 2753169"/>
              <a:gd name="connsiteY1" fmla="*/ 1357399 h 1950243"/>
              <a:gd name="connsiteX2" fmla="*/ 0 w 2753169"/>
              <a:gd name="connsiteY2" fmla="*/ 1950243 h 1950243"/>
              <a:gd name="connsiteX3" fmla="*/ 1844422 w 2753169"/>
              <a:gd name="connsiteY3" fmla="*/ 0 h 1950243"/>
              <a:gd name="connsiteX4" fmla="*/ 2639494 w 2753169"/>
              <a:gd name="connsiteY4" fmla="*/ 587269 h 1950243"/>
              <a:gd name="connsiteX5" fmla="*/ 2295768 w 2753169"/>
              <a:gd name="connsiteY5" fmla="*/ 587269 h 1950243"/>
              <a:gd name="connsiteX6" fmla="*/ 2753169 w 2753169"/>
              <a:gd name="connsiteY6" fmla="*/ 1283732 h 1950243"/>
              <a:gd name="connsiteX7" fmla="*/ 2428195 w 2753169"/>
              <a:gd name="connsiteY7" fmla="*/ 1344744 h 1950243"/>
              <a:gd name="connsiteX8" fmla="*/ 2387624 w 2753169"/>
              <a:gd name="connsiteY8" fmla="*/ 1693627 h 1950243"/>
              <a:gd name="connsiteX9" fmla="*/ 2129667 w 2753169"/>
              <a:gd name="connsiteY9" fmla="*/ 1445558 h 1950243"/>
              <a:gd name="connsiteX10" fmla="*/ 2129667 w 2753169"/>
              <a:gd name="connsiteY10" fmla="*/ 1812263 h 1950243"/>
              <a:gd name="connsiteX11" fmla="*/ 1844422 w 2753169"/>
              <a:gd name="connsiteY11" fmla="*/ 1606167 h 1950243"/>
              <a:gd name="connsiteX12" fmla="*/ 1561759 w 2753169"/>
              <a:gd name="connsiteY12" fmla="*/ 1810397 h 1950243"/>
              <a:gd name="connsiteX13" fmla="*/ 1561759 w 2753169"/>
              <a:gd name="connsiteY13" fmla="*/ 1441738 h 1950243"/>
              <a:gd name="connsiteX14" fmla="*/ 1560468 w 2753169"/>
              <a:gd name="connsiteY14" fmla="*/ 1444294 h 1950243"/>
              <a:gd name="connsiteX15" fmla="*/ 1297899 w 2753169"/>
              <a:gd name="connsiteY15" fmla="*/ 1697840 h 1950243"/>
              <a:gd name="connsiteX16" fmla="*/ 1256837 w 2753169"/>
              <a:gd name="connsiteY16" fmla="*/ 1344744 h 1950243"/>
              <a:gd name="connsiteX17" fmla="*/ 930609 w 2753169"/>
              <a:gd name="connsiteY17" fmla="*/ 1283497 h 1950243"/>
              <a:gd name="connsiteX18" fmla="*/ 1393077 w 2753169"/>
              <a:gd name="connsiteY18" fmla="*/ 587269 h 1950243"/>
              <a:gd name="connsiteX19" fmla="*/ 1049351 w 2753169"/>
              <a:gd name="connsiteY19" fmla="*/ 587269 h 1950243"/>
              <a:gd name="connsiteX20" fmla="*/ 1844422 w 2753169"/>
              <a:gd name="connsiteY20" fmla="*/ 0 h 1950243"/>
              <a:gd name="connsiteX0" fmla="*/ 913813 w 1822560"/>
              <a:gd name="connsiteY0" fmla="*/ 0 h 1812263"/>
              <a:gd name="connsiteX1" fmla="*/ 1708885 w 1822560"/>
              <a:gd name="connsiteY1" fmla="*/ 587269 h 1812263"/>
              <a:gd name="connsiteX2" fmla="*/ 1365159 w 1822560"/>
              <a:gd name="connsiteY2" fmla="*/ 587269 h 1812263"/>
              <a:gd name="connsiteX3" fmla="*/ 1822560 w 1822560"/>
              <a:gd name="connsiteY3" fmla="*/ 1283732 h 1812263"/>
              <a:gd name="connsiteX4" fmla="*/ 1497586 w 1822560"/>
              <a:gd name="connsiteY4" fmla="*/ 1344744 h 1812263"/>
              <a:gd name="connsiteX5" fmla="*/ 1457015 w 1822560"/>
              <a:gd name="connsiteY5" fmla="*/ 1693627 h 1812263"/>
              <a:gd name="connsiteX6" fmla="*/ 1199058 w 1822560"/>
              <a:gd name="connsiteY6" fmla="*/ 1445558 h 1812263"/>
              <a:gd name="connsiteX7" fmla="*/ 1199058 w 1822560"/>
              <a:gd name="connsiteY7" fmla="*/ 1812263 h 1812263"/>
              <a:gd name="connsiteX8" fmla="*/ 913813 w 1822560"/>
              <a:gd name="connsiteY8" fmla="*/ 1606167 h 1812263"/>
              <a:gd name="connsiteX9" fmla="*/ 631150 w 1822560"/>
              <a:gd name="connsiteY9" fmla="*/ 1810397 h 1812263"/>
              <a:gd name="connsiteX10" fmla="*/ 631150 w 1822560"/>
              <a:gd name="connsiteY10" fmla="*/ 1441738 h 1812263"/>
              <a:gd name="connsiteX11" fmla="*/ 629859 w 1822560"/>
              <a:gd name="connsiteY11" fmla="*/ 1444294 h 1812263"/>
              <a:gd name="connsiteX12" fmla="*/ 367290 w 1822560"/>
              <a:gd name="connsiteY12" fmla="*/ 1697840 h 1812263"/>
              <a:gd name="connsiteX13" fmla="*/ 326228 w 1822560"/>
              <a:gd name="connsiteY13" fmla="*/ 1344744 h 1812263"/>
              <a:gd name="connsiteX14" fmla="*/ 0 w 1822560"/>
              <a:gd name="connsiteY14" fmla="*/ 1283497 h 1812263"/>
              <a:gd name="connsiteX15" fmla="*/ 462468 w 1822560"/>
              <a:gd name="connsiteY15" fmla="*/ 587269 h 1812263"/>
              <a:gd name="connsiteX16" fmla="*/ 118742 w 1822560"/>
              <a:gd name="connsiteY16" fmla="*/ 587269 h 1812263"/>
              <a:gd name="connsiteX17" fmla="*/ 913813 w 1822560"/>
              <a:gd name="connsiteY17" fmla="*/ 0 h 181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22560" h="1812263">
                <a:moveTo>
                  <a:pt x="913813" y="0"/>
                </a:moveTo>
                <a:lnTo>
                  <a:pt x="1708885" y="587269"/>
                </a:lnTo>
                <a:lnTo>
                  <a:pt x="1365159" y="587269"/>
                </a:lnTo>
                <a:cubicBezTo>
                  <a:pt x="1458446" y="862476"/>
                  <a:pt x="1628119" y="1092981"/>
                  <a:pt x="1822560" y="1283732"/>
                </a:cubicBezTo>
                <a:lnTo>
                  <a:pt x="1497586" y="1344744"/>
                </a:lnTo>
                <a:lnTo>
                  <a:pt x="1457015" y="1693627"/>
                </a:lnTo>
                <a:cubicBezTo>
                  <a:pt x="1367714" y="1613180"/>
                  <a:pt x="1282308" y="1529968"/>
                  <a:pt x="1199058" y="1445558"/>
                </a:cubicBezTo>
                <a:lnTo>
                  <a:pt x="1199058" y="1812263"/>
                </a:lnTo>
                <a:lnTo>
                  <a:pt x="913813" y="1606167"/>
                </a:lnTo>
                <a:lnTo>
                  <a:pt x="631150" y="1810397"/>
                </a:lnTo>
                <a:lnTo>
                  <a:pt x="631150" y="1441738"/>
                </a:lnTo>
                <a:lnTo>
                  <a:pt x="629859" y="1444294"/>
                </a:lnTo>
                <a:lnTo>
                  <a:pt x="367290" y="1697840"/>
                </a:lnTo>
                <a:lnTo>
                  <a:pt x="326228" y="1344744"/>
                </a:lnTo>
                <a:lnTo>
                  <a:pt x="0" y="1283497"/>
                </a:lnTo>
                <a:cubicBezTo>
                  <a:pt x="196571" y="1093573"/>
                  <a:pt x="368701" y="863894"/>
                  <a:pt x="462468" y="587269"/>
                </a:cubicBezTo>
                <a:lnTo>
                  <a:pt x="118742" y="587269"/>
                </a:lnTo>
                <a:lnTo>
                  <a:pt x="9138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Isosceles Triangle 9"/>
          <p:cNvSpPr/>
          <p:nvPr userDrawn="1"/>
        </p:nvSpPr>
        <p:spPr>
          <a:xfrm rot="8147896">
            <a:off x="5274750" y="2366620"/>
            <a:ext cx="823825" cy="147612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Isosceles Triangle 9"/>
          <p:cNvSpPr/>
          <p:nvPr userDrawn="1"/>
        </p:nvSpPr>
        <p:spPr>
          <a:xfrm rot="2718234" flipH="1">
            <a:off x="5270246" y="4640746"/>
            <a:ext cx="823825" cy="147612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Notched Right Arrow 45"/>
          <p:cNvSpPr/>
          <p:nvPr userDrawn="1"/>
        </p:nvSpPr>
        <p:spPr>
          <a:xfrm>
            <a:off x="4613267" y="3837987"/>
            <a:ext cx="1323722" cy="823824"/>
          </a:xfrm>
          <a:prstGeom prst="notchedRightArrow">
            <a:avLst>
              <a:gd name="adj1" fmla="val 68499"/>
              <a:gd name="adj2" fmla="val 3612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1220456" y="5390786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7924800" y="3971596"/>
            <a:ext cx="3048000" cy="537342"/>
          </a:xfrm>
        </p:spPr>
        <p:txBody>
          <a:bodyPr anchor="ctr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20456" y="2037986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220456" y="37338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 userDrawn="1"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8534400" y="54102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522946" y="3960429"/>
            <a:ext cx="3048000" cy="537342"/>
          </a:xfrm>
        </p:spPr>
        <p:txBody>
          <a:bodyPr anchor="ctr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534400" y="20574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534400" y="3753214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hevron 5"/>
          <p:cNvSpPr/>
          <p:nvPr userDrawn="1"/>
        </p:nvSpPr>
        <p:spPr>
          <a:xfrm>
            <a:off x="4180546" y="2746809"/>
            <a:ext cx="3744254" cy="2964582"/>
          </a:xfrm>
          <a:custGeom>
            <a:avLst/>
            <a:gdLst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7116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54968" h="3131418">
                <a:moveTo>
                  <a:pt x="3653760" y="1161244"/>
                </a:moveTo>
                <a:lnTo>
                  <a:pt x="3954968" y="1570288"/>
                </a:lnTo>
                <a:lnTo>
                  <a:pt x="3653753" y="1979342"/>
                </a:lnTo>
                <a:cubicBezTo>
                  <a:pt x="3653755" y="1706643"/>
                  <a:pt x="3653758" y="1433943"/>
                  <a:pt x="3653760" y="1161244"/>
                </a:cubicBezTo>
                <a:close/>
                <a:moveTo>
                  <a:pt x="3038841" y="0"/>
                </a:moveTo>
                <a:lnTo>
                  <a:pt x="3218924" y="475001"/>
                </a:lnTo>
                <a:lnTo>
                  <a:pt x="3105731" y="401855"/>
                </a:lnTo>
                <a:cubicBezTo>
                  <a:pt x="2891810" y="734738"/>
                  <a:pt x="2640831" y="1014574"/>
                  <a:pt x="2378245" y="1273550"/>
                </a:cubicBezTo>
                <a:lnTo>
                  <a:pt x="3653753" y="1273550"/>
                </a:lnTo>
                <a:lnTo>
                  <a:pt x="3653753" y="1841458"/>
                </a:lnTo>
                <a:lnTo>
                  <a:pt x="2374426" y="1841458"/>
                </a:lnTo>
                <a:lnTo>
                  <a:pt x="2376982" y="1842749"/>
                </a:lnTo>
                <a:cubicBezTo>
                  <a:pt x="2648012" y="2110031"/>
                  <a:pt x="2895624" y="2383763"/>
                  <a:pt x="3116627" y="2733356"/>
                </a:cubicBezTo>
                <a:lnTo>
                  <a:pt x="3235478" y="2658099"/>
                </a:lnTo>
                <a:lnTo>
                  <a:pt x="3051019" y="3131418"/>
                </a:lnTo>
                <a:lnTo>
                  <a:pt x="2544292" y="3095761"/>
                </a:lnTo>
                <a:lnTo>
                  <a:pt x="2644843" y="3032091"/>
                </a:lnTo>
                <a:cubicBezTo>
                  <a:pt x="2410743" y="2661949"/>
                  <a:pt x="2169096" y="2254209"/>
                  <a:pt x="1538174" y="2086408"/>
                </a:cubicBezTo>
                <a:cubicBezTo>
                  <a:pt x="1097469" y="1969197"/>
                  <a:pt x="512725" y="2040688"/>
                  <a:pt x="0" y="2017828"/>
                </a:cubicBezTo>
                <a:lnTo>
                  <a:pt x="308893" y="1560628"/>
                </a:lnTo>
                <a:lnTo>
                  <a:pt x="0" y="1103428"/>
                </a:lnTo>
                <a:cubicBezTo>
                  <a:pt x="509851" y="1103428"/>
                  <a:pt x="1231418" y="1137742"/>
                  <a:pt x="1529554" y="1027228"/>
                </a:cubicBezTo>
                <a:cubicBezTo>
                  <a:pt x="2208605" y="775516"/>
                  <a:pt x="2407512" y="472776"/>
                  <a:pt x="2641933" y="102144"/>
                </a:cubicBezTo>
                <a:lnTo>
                  <a:pt x="2531807" y="30979"/>
                </a:lnTo>
                <a:lnTo>
                  <a:pt x="30388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2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 userDrawn="1"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7772400" y="5410199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542823" y="3960429"/>
            <a:ext cx="3048000" cy="537342"/>
          </a:xfrm>
        </p:spPr>
        <p:txBody>
          <a:bodyPr anchor="ctr">
            <a:noAutofit/>
          </a:bodyPr>
          <a:lstStyle>
            <a:lvl1pPr marL="0" indent="0" algn="ctr"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7772400" y="2057400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534400" y="3753214"/>
            <a:ext cx="3048000" cy="990600"/>
          </a:xfrm>
        </p:spPr>
        <p:txBody>
          <a:bodyPr anchor="t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Isosceles Triangle 11"/>
          <p:cNvSpPr/>
          <p:nvPr userDrawn="1"/>
        </p:nvSpPr>
        <p:spPr>
          <a:xfrm rot="16200000">
            <a:off x="5368490" y="3042108"/>
            <a:ext cx="3131418" cy="2373984"/>
          </a:xfrm>
          <a:custGeom>
            <a:avLst/>
            <a:gdLst/>
            <a:ahLst/>
            <a:cxnLst/>
            <a:rect l="l" t="t" r="r" b="b"/>
            <a:pathLst>
              <a:path w="3131418" h="2373984">
                <a:moveTo>
                  <a:pt x="1970174" y="2072776"/>
                </a:moveTo>
                <a:lnTo>
                  <a:pt x="1561130" y="2373984"/>
                </a:lnTo>
                <a:lnTo>
                  <a:pt x="1152076" y="2072769"/>
                </a:lnTo>
                <a:close/>
                <a:moveTo>
                  <a:pt x="3131418" y="1457857"/>
                </a:moveTo>
                <a:lnTo>
                  <a:pt x="2656417" y="1637940"/>
                </a:lnTo>
                <a:lnTo>
                  <a:pt x="2729563" y="1524747"/>
                </a:lnTo>
                <a:cubicBezTo>
                  <a:pt x="2396680" y="1310826"/>
                  <a:pt x="2116844" y="1059847"/>
                  <a:pt x="1857868" y="797261"/>
                </a:cubicBezTo>
                <a:lnTo>
                  <a:pt x="1857868" y="2072769"/>
                </a:lnTo>
                <a:lnTo>
                  <a:pt x="1289960" y="2072769"/>
                </a:lnTo>
                <a:lnTo>
                  <a:pt x="1289960" y="793442"/>
                </a:lnTo>
                <a:lnTo>
                  <a:pt x="1288669" y="795998"/>
                </a:lnTo>
                <a:cubicBezTo>
                  <a:pt x="1021387" y="1067028"/>
                  <a:pt x="747655" y="1314640"/>
                  <a:pt x="398062" y="1535643"/>
                </a:cubicBezTo>
                <a:lnTo>
                  <a:pt x="473319" y="1654494"/>
                </a:lnTo>
                <a:lnTo>
                  <a:pt x="0" y="1470035"/>
                </a:lnTo>
                <a:lnTo>
                  <a:pt x="35657" y="963308"/>
                </a:lnTo>
                <a:lnTo>
                  <a:pt x="99327" y="1063859"/>
                </a:lnTo>
                <a:cubicBezTo>
                  <a:pt x="457152" y="837550"/>
                  <a:pt x="899962" y="500929"/>
                  <a:pt x="1092245" y="7696"/>
                </a:cubicBezTo>
                <a:lnTo>
                  <a:pt x="1565710" y="357414"/>
                </a:lnTo>
                <a:lnTo>
                  <a:pt x="2049594" y="0"/>
                </a:lnTo>
                <a:cubicBezTo>
                  <a:pt x="2237901" y="491858"/>
                  <a:pt x="2671240" y="834497"/>
                  <a:pt x="3029274" y="1060949"/>
                </a:cubicBezTo>
                <a:lnTo>
                  <a:pt x="3100439" y="9508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004032" y="3434743"/>
            <a:ext cx="2042444" cy="1588712"/>
          </a:xfrm>
          <a:custGeom>
            <a:avLst/>
            <a:gdLst/>
            <a:ahLst/>
            <a:cxnLst/>
            <a:rect l="l" t="t" r="r" b="b"/>
            <a:pathLst>
              <a:path w="2042444" h="1588712">
                <a:moveTo>
                  <a:pt x="1455704" y="0"/>
                </a:moveTo>
                <a:lnTo>
                  <a:pt x="2042444" y="794356"/>
                </a:lnTo>
                <a:lnTo>
                  <a:pt x="1455704" y="1588712"/>
                </a:lnTo>
                <a:lnTo>
                  <a:pt x="1455704" y="1342996"/>
                </a:lnTo>
                <a:lnTo>
                  <a:pt x="0" y="1342996"/>
                </a:lnTo>
                <a:lnTo>
                  <a:pt x="0" y="245716"/>
                </a:lnTo>
                <a:lnTo>
                  <a:pt x="1455704" y="24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luenc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5181600" y="2057400"/>
            <a:ext cx="3596640" cy="105156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8046720" y="5349240"/>
            <a:ext cx="3596640" cy="105156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975360" y="5342510"/>
            <a:ext cx="3596640" cy="105156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14" name="Oval 1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4592957" y="3434441"/>
            <a:ext cx="3001108" cy="2914650"/>
          </a:xfrm>
          <a:prstGeom prst="ellipse">
            <a:avLst/>
          </a:prstGeom>
          <a:solidFill>
            <a:schemeClr val="accent3"/>
          </a:solidFill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/>
        </p:spPr>
        <p:txBody>
          <a:bodyPr wrap="none" lIns="101872" tIns="50936" rIns="101872" bIns="50936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 rot="7340238" flipH="1">
            <a:off x="6104745" y="4544253"/>
            <a:ext cx="1612900" cy="1488831"/>
          </a:xfrm>
          <a:prstGeom prst="downArrow">
            <a:avLst>
              <a:gd name="adj1" fmla="val 70833"/>
              <a:gd name="adj2" fmla="val 36338"/>
            </a:avLst>
          </a:prstGeom>
          <a:solidFill>
            <a:srgbClr val="0079C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rot="10800000" vert="eaVert" wrap="none" lIns="44011" tIns="44011" rIns="44011" bIns="44011" anchor="ctr">
            <a:noAutofit/>
          </a:bodyPr>
          <a:lstStyle/>
          <a:p>
            <a:pPr marL="0" marR="0" lvl="0" indent="0" algn="ctr" defTabSz="880975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600" b="1" i="0" u="none" strike="noStrike" kern="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 rot="14439762">
            <a:off x="4509674" y="4534728"/>
            <a:ext cx="1593850" cy="1488831"/>
          </a:xfrm>
          <a:prstGeom prst="downArrow">
            <a:avLst>
              <a:gd name="adj1" fmla="val 70833"/>
              <a:gd name="adj2" fmla="val 36772"/>
            </a:avLst>
          </a:prstGeom>
          <a:solidFill>
            <a:srgbClr val="0079C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vert="eaVert" wrap="none" lIns="44011" tIns="44011" rIns="44011" bIns="44011" anchor="ctr">
            <a:noAutofit/>
          </a:bodyPr>
          <a:lstStyle/>
          <a:p>
            <a:pPr marL="0" marR="0" lvl="0" indent="0" algn="ctr" defTabSz="880975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600" b="1" i="0" u="none" strike="noStrike" kern="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5269964" y="3325090"/>
            <a:ext cx="1663212" cy="1446213"/>
          </a:xfrm>
          <a:prstGeom prst="downArrow">
            <a:avLst>
              <a:gd name="adj1" fmla="val 70833"/>
              <a:gd name="adj2" fmla="val 36338"/>
            </a:avLst>
          </a:prstGeom>
          <a:solidFill>
            <a:srgbClr val="0079C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lIns="98073" tIns="49036" rIns="98073" bIns="49036" anchor="ctr" anchorCtr="1">
            <a:noAutofit/>
          </a:bodyPr>
          <a:lstStyle/>
          <a:p>
            <a:pPr marL="125400" marR="0" lvl="0" indent="-125400" defTabSz="880975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600" b="1" i="0" u="none" strike="noStrike" kern="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567571" y="3696497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1920000">
            <a:off x="6504990" y="5159537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6" hasCustomPrompt="1"/>
          </p:nvPr>
        </p:nvSpPr>
        <p:spPr>
          <a:xfrm rot="19860000">
            <a:off x="4687827" y="5159537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dder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21" name="Cube 20"/>
          <p:cNvSpPr/>
          <p:nvPr userDrawn="1"/>
        </p:nvSpPr>
        <p:spPr>
          <a:xfrm flipH="1">
            <a:off x="1937754" y="528828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Cube 21"/>
          <p:cNvSpPr/>
          <p:nvPr userDrawn="1"/>
        </p:nvSpPr>
        <p:spPr>
          <a:xfrm flipH="1">
            <a:off x="2819400" y="495300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Cube 22"/>
          <p:cNvSpPr/>
          <p:nvPr userDrawn="1"/>
        </p:nvSpPr>
        <p:spPr>
          <a:xfrm flipH="1">
            <a:off x="3686178" y="460248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Cube 23"/>
          <p:cNvSpPr/>
          <p:nvPr userDrawn="1"/>
        </p:nvSpPr>
        <p:spPr>
          <a:xfrm flipH="1">
            <a:off x="4572000" y="426720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Cube 24"/>
          <p:cNvSpPr/>
          <p:nvPr userDrawn="1"/>
        </p:nvSpPr>
        <p:spPr>
          <a:xfrm flipH="1">
            <a:off x="5438778" y="391668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Cube 25"/>
          <p:cNvSpPr/>
          <p:nvPr userDrawn="1"/>
        </p:nvSpPr>
        <p:spPr>
          <a:xfrm flipH="1">
            <a:off x="6324600" y="358140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ube 26"/>
          <p:cNvSpPr/>
          <p:nvPr userDrawn="1"/>
        </p:nvSpPr>
        <p:spPr>
          <a:xfrm flipH="1">
            <a:off x="7191378" y="323088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Cube 27"/>
          <p:cNvSpPr/>
          <p:nvPr userDrawn="1"/>
        </p:nvSpPr>
        <p:spPr>
          <a:xfrm flipH="1">
            <a:off x="8077200" y="2895600"/>
            <a:ext cx="1266822" cy="73152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477244" y="3635226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591422" y="3955266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705600" y="4315439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5851314" y="4654281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4965492" y="5006745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4084667" y="5340081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3207368" y="5668006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2313790" y="6027825"/>
            <a:ext cx="2867810" cy="365760"/>
          </a:xfrm>
        </p:spPr>
        <p:txBody>
          <a:bodyPr anchor="t">
            <a:noAutofit/>
          </a:bodyPr>
          <a:lstStyle>
            <a:lvl1pPr marL="0" indent="0" algn="l"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36845" y="3684201"/>
            <a:ext cx="498333" cy="153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8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4358403" y="2246447"/>
            <a:ext cx="7531673" cy="83502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4343718" y="4564062"/>
            <a:ext cx="7546358" cy="132715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8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4358402" y="3214688"/>
            <a:ext cx="7531673" cy="123825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82880" indent="-18288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6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9" name="Rectangle 6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2100778" y="4564062"/>
            <a:ext cx="2248558" cy="1327150"/>
          </a:xfrm>
          <a:prstGeom prst="rect">
            <a:avLst/>
          </a:prstGeom>
          <a:solidFill>
            <a:srgbClr val="0079C2"/>
          </a:solidFill>
          <a:ln w="12700" algn="ctr">
            <a:solidFill>
              <a:srgbClr val="000000"/>
            </a:solidFill>
            <a:miter lim="800000"/>
            <a:headEnd/>
            <a:tailEnd/>
          </a:ln>
          <a:extLst/>
        </p:spPr>
        <p:txBody>
          <a:bodyPr lIns="18000" rIns="18000" anchor="ctr">
            <a:no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90" name="Group 3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639764" y="4413384"/>
            <a:ext cx="2863362" cy="1814513"/>
            <a:chOff x="249238" y="4532280"/>
            <a:chExt cx="3884612" cy="1728849"/>
          </a:xfrm>
        </p:grpSpPr>
        <p:sp>
          <p:nvSpPr>
            <p:cNvPr id="91" name="Freeform 10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gray">
            <a:xfrm>
              <a:off x="249238" y="4720517"/>
              <a:ext cx="1942306" cy="1540612"/>
            </a:xfrm>
            <a:custGeom>
              <a:avLst/>
              <a:gdLst>
                <a:gd name="T0" fmla="*/ 2147483647 w 1077"/>
                <a:gd name="T1" fmla="*/ 0 h 720"/>
                <a:gd name="T2" fmla="*/ 0 w 1077"/>
                <a:gd name="T3" fmla="*/ 2147483647 h 720"/>
                <a:gd name="T4" fmla="*/ 2147483647 w 1077"/>
                <a:gd name="T5" fmla="*/ 2147483647 h 720"/>
                <a:gd name="T6" fmla="*/ 2147483647 w 1077"/>
                <a:gd name="T7" fmla="*/ 2147483647 h 720"/>
                <a:gd name="T8" fmla="*/ 2147483647 w 1077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7" h="720">
                  <a:moveTo>
                    <a:pt x="296" y="0"/>
                  </a:moveTo>
                  <a:lnTo>
                    <a:pt x="0" y="514"/>
                  </a:lnTo>
                  <a:lnTo>
                    <a:pt x="1077" y="720"/>
                  </a:lnTo>
                  <a:lnTo>
                    <a:pt x="1077" y="148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92" name="Freeform 11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gray">
            <a:xfrm>
              <a:off x="2191544" y="4720517"/>
              <a:ext cx="1942306" cy="1540612"/>
            </a:xfrm>
            <a:custGeom>
              <a:avLst/>
              <a:gdLst>
                <a:gd name="T0" fmla="*/ 0 w 1078"/>
                <a:gd name="T1" fmla="*/ 2147483647 h 720"/>
                <a:gd name="T2" fmla="*/ 0 w 1078"/>
                <a:gd name="T3" fmla="*/ 2147483647 h 720"/>
                <a:gd name="T4" fmla="*/ 2147483647 w 1078"/>
                <a:gd name="T5" fmla="*/ 2147483647 h 720"/>
                <a:gd name="T6" fmla="*/ 2147483647 w 1078"/>
                <a:gd name="T7" fmla="*/ 0 h 720"/>
                <a:gd name="T8" fmla="*/ 0 w 1078"/>
                <a:gd name="T9" fmla="*/ 2147483647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8" h="720">
                  <a:moveTo>
                    <a:pt x="0" y="148"/>
                  </a:moveTo>
                  <a:lnTo>
                    <a:pt x="0" y="720"/>
                  </a:lnTo>
                  <a:lnTo>
                    <a:pt x="1078" y="514"/>
                  </a:lnTo>
                  <a:lnTo>
                    <a:pt x="782" y="0"/>
                  </a:lnTo>
                  <a:lnTo>
                    <a:pt x="0" y="14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93" name="Freeform 16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gray">
            <a:xfrm>
              <a:off x="777674" y="4532280"/>
              <a:ext cx="2819672" cy="511020"/>
            </a:xfrm>
            <a:custGeom>
              <a:avLst/>
              <a:gdLst>
                <a:gd name="T0" fmla="*/ 0 w 1563"/>
                <a:gd name="T1" fmla="*/ 2147483647 h 238"/>
                <a:gd name="T2" fmla="*/ 2147483647 w 1563"/>
                <a:gd name="T3" fmla="*/ 0 h 238"/>
                <a:gd name="T4" fmla="*/ 2147483647 w 1563"/>
                <a:gd name="T5" fmla="*/ 2147483647 h 238"/>
                <a:gd name="T6" fmla="*/ 2147483647 w 1563"/>
                <a:gd name="T7" fmla="*/ 0 h 238"/>
                <a:gd name="T8" fmla="*/ 2147483647 w 1563"/>
                <a:gd name="T9" fmla="*/ 2147483647 h 238"/>
                <a:gd name="T10" fmla="*/ 2147483647 w 1563"/>
                <a:gd name="T11" fmla="*/ 2147483647 h 238"/>
                <a:gd name="T12" fmla="*/ 0 w 1563"/>
                <a:gd name="T13" fmla="*/ 2147483647 h 2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3" h="238">
                  <a:moveTo>
                    <a:pt x="0" y="90"/>
                  </a:moveTo>
                  <a:lnTo>
                    <a:pt x="471" y="0"/>
                  </a:lnTo>
                  <a:lnTo>
                    <a:pt x="781" y="58"/>
                  </a:lnTo>
                  <a:lnTo>
                    <a:pt x="1095" y="0"/>
                  </a:lnTo>
                  <a:lnTo>
                    <a:pt x="1563" y="90"/>
                  </a:lnTo>
                  <a:lnTo>
                    <a:pt x="781" y="238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94" name="Freeform 17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gray">
            <a:xfrm>
              <a:off x="249238" y="5380060"/>
              <a:ext cx="1942306" cy="881069"/>
            </a:xfrm>
            <a:custGeom>
              <a:avLst/>
              <a:gdLst>
                <a:gd name="T0" fmla="*/ 0 w 1077"/>
                <a:gd name="T1" fmla="*/ 2147483647 h 412"/>
                <a:gd name="T2" fmla="*/ 2147483647 w 1077"/>
                <a:gd name="T3" fmla="*/ 0 h 412"/>
                <a:gd name="T4" fmla="*/ 2147483647 w 1077"/>
                <a:gd name="T5" fmla="*/ 2147483647 h 412"/>
                <a:gd name="T6" fmla="*/ 0 w 1077"/>
                <a:gd name="T7" fmla="*/ 2147483647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" h="412">
                  <a:moveTo>
                    <a:pt x="0" y="206"/>
                  </a:moveTo>
                  <a:lnTo>
                    <a:pt x="1077" y="0"/>
                  </a:lnTo>
                  <a:lnTo>
                    <a:pt x="1077" y="412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  <p:sp>
          <p:nvSpPr>
            <p:cNvPr id="95" name="Freeform 18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gray">
            <a:xfrm>
              <a:off x="2191544" y="5380060"/>
              <a:ext cx="1942306" cy="881069"/>
            </a:xfrm>
            <a:custGeom>
              <a:avLst/>
              <a:gdLst>
                <a:gd name="T0" fmla="*/ 0 w 1078"/>
                <a:gd name="T1" fmla="*/ 0 h 412"/>
                <a:gd name="T2" fmla="*/ 2147483647 w 1078"/>
                <a:gd name="T3" fmla="*/ 2147483647 h 412"/>
                <a:gd name="T4" fmla="*/ 0 w 1078"/>
                <a:gd name="T5" fmla="*/ 2147483647 h 412"/>
                <a:gd name="T6" fmla="*/ 0 w 1078"/>
                <a:gd name="T7" fmla="*/ 0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8" h="412">
                  <a:moveTo>
                    <a:pt x="0" y="0"/>
                  </a:moveTo>
                  <a:lnTo>
                    <a:pt x="1078" y="206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 charset="0"/>
              </a:endParaRPr>
            </a:p>
          </p:txBody>
        </p:sp>
      </p:grpSp>
      <p:sp>
        <p:nvSpPr>
          <p:cNvPr id="96" name="Rectangle 7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>
            <a:off x="2083223" y="3214687"/>
            <a:ext cx="2269878" cy="1238250"/>
          </a:xfrm>
          <a:prstGeom prst="rect">
            <a:avLst/>
          </a:prstGeom>
          <a:solidFill>
            <a:srgbClr val="0079C2"/>
          </a:solidFill>
          <a:ln w="12700" algn="ctr">
            <a:solidFill>
              <a:srgbClr val="000000"/>
            </a:solidFill>
            <a:miter lim="800000"/>
            <a:headEnd/>
            <a:tailEnd/>
          </a:ln>
          <a:extLst/>
        </p:spPr>
        <p:txBody>
          <a:bodyPr lIns="18000" rIns="18000" anchor="ctr">
            <a:no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97" name="Group 74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1117479" y="3127376"/>
            <a:ext cx="1897673" cy="1527175"/>
            <a:chOff x="783715" y="3112026"/>
            <a:chExt cx="2055942" cy="1704366"/>
          </a:xfrm>
        </p:grpSpPr>
        <p:sp>
          <p:nvSpPr>
            <p:cNvPr id="98" name="Freeform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gray">
            <a:xfrm>
              <a:off x="783715" y="3278692"/>
              <a:ext cx="1027135" cy="1537700"/>
            </a:xfrm>
            <a:custGeom>
              <a:avLst/>
              <a:gdLst>
                <a:gd name="T0" fmla="*/ 2147483647 w 686"/>
                <a:gd name="T1" fmla="*/ 0 h 647"/>
                <a:gd name="T2" fmla="*/ 0 w 686"/>
                <a:gd name="T3" fmla="*/ 2147483647 h 647"/>
                <a:gd name="T4" fmla="*/ 2147483647 w 686"/>
                <a:gd name="T5" fmla="*/ 2147483647 h 647"/>
                <a:gd name="T6" fmla="*/ 2147483647 w 686"/>
                <a:gd name="T7" fmla="*/ 2147483647 h 647"/>
                <a:gd name="T8" fmla="*/ 2147483647 w 686"/>
                <a:gd name="T9" fmla="*/ 0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647">
                  <a:moveTo>
                    <a:pt x="298" y="0"/>
                  </a:moveTo>
                  <a:lnTo>
                    <a:pt x="0" y="515"/>
                  </a:lnTo>
                  <a:lnTo>
                    <a:pt x="686" y="647"/>
                  </a:lnTo>
                  <a:lnTo>
                    <a:pt x="686" y="74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99" name="Freeform 13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gray">
            <a:xfrm>
              <a:off x="1810850" y="3278692"/>
              <a:ext cx="1028807" cy="1537700"/>
            </a:xfrm>
            <a:custGeom>
              <a:avLst/>
              <a:gdLst>
                <a:gd name="T0" fmla="*/ 0 w 688"/>
                <a:gd name="T1" fmla="*/ 2147483647 h 647"/>
                <a:gd name="T2" fmla="*/ 0 w 688"/>
                <a:gd name="T3" fmla="*/ 2147483647 h 647"/>
                <a:gd name="T4" fmla="*/ 2147483647 w 688"/>
                <a:gd name="T5" fmla="*/ 2147483647 h 647"/>
                <a:gd name="T6" fmla="*/ 2147483647 w 688"/>
                <a:gd name="T7" fmla="*/ 0 h 647"/>
                <a:gd name="T8" fmla="*/ 0 w 688"/>
                <a:gd name="T9" fmla="*/ 2147483647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647">
                  <a:moveTo>
                    <a:pt x="0" y="74"/>
                  </a:moveTo>
                  <a:lnTo>
                    <a:pt x="0" y="647"/>
                  </a:lnTo>
                  <a:lnTo>
                    <a:pt x="688" y="515"/>
                  </a:lnTo>
                  <a:lnTo>
                    <a:pt x="390" y="0"/>
                  </a:lnTo>
                  <a:lnTo>
                    <a:pt x="0" y="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0" name="Freeform 1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gray">
            <a:xfrm>
              <a:off x="783715" y="4186187"/>
              <a:ext cx="1027135" cy="630205"/>
            </a:xfrm>
            <a:custGeom>
              <a:avLst/>
              <a:gdLst>
                <a:gd name="T0" fmla="*/ 0 w 686"/>
                <a:gd name="T1" fmla="*/ 2147483647 h 263"/>
                <a:gd name="T2" fmla="*/ 2147483647 w 686"/>
                <a:gd name="T3" fmla="*/ 0 h 263"/>
                <a:gd name="T4" fmla="*/ 2147483647 w 686"/>
                <a:gd name="T5" fmla="*/ 2147483647 h 263"/>
                <a:gd name="T6" fmla="*/ 0 w 686"/>
                <a:gd name="T7" fmla="*/ 2147483647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6" h="263">
                  <a:moveTo>
                    <a:pt x="0" y="131"/>
                  </a:moveTo>
                  <a:lnTo>
                    <a:pt x="686" y="0"/>
                  </a:lnTo>
                  <a:lnTo>
                    <a:pt x="686" y="26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1" name="Freeform 20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gray">
            <a:xfrm>
              <a:off x="1810850" y="4186187"/>
              <a:ext cx="1028807" cy="630205"/>
            </a:xfrm>
            <a:custGeom>
              <a:avLst/>
              <a:gdLst>
                <a:gd name="T0" fmla="*/ 0 w 688"/>
                <a:gd name="T1" fmla="*/ 0 h 263"/>
                <a:gd name="T2" fmla="*/ 2147483647 w 688"/>
                <a:gd name="T3" fmla="*/ 2147483647 h 263"/>
                <a:gd name="T4" fmla="*/ 0 w 688"/>
                <a:gd name="T5" fmla="*/ 2147483647 h 263"/>
                <a:gd name="T6" fmla="*/ 0 w 688"/>
                <a:gd name="T7" fmla="*/ 0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8" h="263">
                  <a:moveTo>
                    <a:pt x="0" y="0"/>
                  </a:moveTo>
                  <a:lnTo>
                    <a:pt x="688" y="131"/>
                  </a:lnTo>
                  <a:lnTo>
                    <a:pt x="0" y="26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2" name="Freeform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gray">
            <a:xfrm>
              <a:off x="1222005" y="3112026"/>
              <a:ext cx="1172674" cy="352915"/>
            </a:xfrm>
            <a:custGeom>
              <a:avLst/>
              <a:gdLst>
                <a:gd name="T0" fmla="*/ 2147483647 w 786"/>
                <a:gd name="T1" fmla="*/ 0 h 150"/>
                <a:gd name="T2" fmla="*/ 0 w 786"/>
                <a:gd name="T3" fmla="*/ 2147483647 h 150"/>
                <a:gd name="T4" fmla="*/ 2147483647 w 786"/>
                <a:gd name="T5" fmla="*/ 2147483647 h 150"/>
                <a:gd name="T6" fmla="*/ 2147483647 w 786"/>
                <a:gd name="T7" fmla="*/ 2147483647 h 150"/>
                <a:gd name="T8" fmla="*/ 2147483647 w 786"/>
                <a:gd name="T9" fmla="*/ 0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" h="150">
                  <a:moveTo>
                    <a:pt x="392" y="0"/>
                  </a:moveTo>
                  <a:lnTo>
                    <a:pt x="0" y="74"/>
                  </a:lnTo>
                  <a:lnTo>
                    <a:pt x="392" y="150"/>
                  </a:lnTo>
                  <a:lnTo>
                    <a:pt x="786" y="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cs typeface="Arial" charset="0"/>
              </a:endParaRPr>
            </a:p>
          </p:txBody>
        </p:sp>
      </p:grpSp>
      <p:sp>
        <p:nvSpPr>
          <p:cNvPr id="103" name="Rectangle 8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gray">
          <a:xfrm>
            <a:off x="2059566" y="2246447"/>
            <a:ext cx="2293534" cy="835025"/>
          </a:xfrm>
          <a:prstGeom prst="rect">
            <a:avLst/>
          </a:prstGeom>
          <a:solidFill>
            <a:srgbClr val="0079C2"/>
          </a:solidFill>
          <a:ln w="12700" algn="ctr">
            <a:solidFill>
              <a:srgbClr val="000000"/>
            </a:solidFill>
            <a:miter lim="800000"/>
            <a:headEnd/>
            <a:tailEnd/>
          </a:ln>
          <a:extLst/>
        </p:spPr>
        <p:txBody>
          <a:bodyPr lIns="18000" rIns="18000" anchor="ctr">
            <a:no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104" name="Group 36"/>
          <p:cNvGrpSpPr>
            <a:grpSpLocks/>
          </p:cNvGrpSpPr>
          <p:nvPr userDrawn="1">
            <p:custDataLst>
              <p:tags r:id="rId6"/>
            </p:custDataLst>
          </p:nvPr>
        </p:nvGrpSpPr>
        <p:grpSpPr bwMode="auto">
          <a:xfrm>
            <a:off x="1655275" y="2238509"/>
            <a:ext cx="814754" cy="936625"/>
            <a:chOff x="1655040" y="1833129"/>
            <a:chExt cx="1064940" cy="1203288"/>
          </a:xfrm>
        </p:grpSpPr>
        <p:sp>
          <p:nvSpPr>
            <p:cNvPr id="105" name="Freeform 1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gray">
            <a:xfrm>
              <a:off x="1655040" y="1833129"/>
              <a:ext cx="528436" cy="1203288"/>
            </a:xfrm>
            <a:custGeom>
              <a:avLst/>
              <a:gdLst>
                <a:gd name="T0" fmla="*/ 0 w 294"/>
                <a:gd name="T1" fmla="*/ 2147483647 h 562"/>
                <a:gd name="T2" fmla="*/ 2147483647 w 294"/>
                <a:gd name="T3" fmla="*/ 2147483647 h 562"/>
                <a:gd name="T4" fmla="*/ 2147483647 w 294"/>
                <a:gd name="T5" fmla="*/ 0 h 562"/>
                <a:gd name="T6" fmla="*/ 0 w 294"/>
                <a:gd name="T7" fmla="*/ 2147483647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562">
                  <a:moveTo>
                    <a:pt x="0" y="506"/>
                  </a:moveTo>
                  <a:lnTo>
                    <a:pt x="294" y="562"/>
                  </a:lnTo>
                  <a:lnTo>
                    <a:pt x="294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6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6" name="Freeform 15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gray">
            <a:xfrm>
              <a:off x="2183476" y="1833129"/>
              <a:ext cx="536504" cy="1203288"/>
            </a:xfrm>
            <a:custGeom>
              <a:avLst/>
              <a:gdLst>
                <a:gd name="T0" fmla="*/ 0 w 298"/>
                <a:gd name="T1" fmla="*/ 0 h 562"/>
                <a:gd name="T2" fmla="*/ 2147483647 w 298"/>
                <a:gd name="T3" fmla="*/ 2147483647 h 562"/>
                <a:gd name="T4" fmla="*/ 0 w 298"/>
                <a:gd name="T5" fmla="*/ 2147483647 h 562"/>
                <a:gd name="T6" fmla="*/ 0 w 298"/>
                <a:gd name="T7" fmla="*/ 0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562">
                  <a:moveTo>
                    <a:pt x="0" y="0"/>
                  </a:moveTo>
                  <a:lnTo>
                    <a:pt x="298" y="506"/>
                  </a:lnTo>
                  <a:lnTo>
                    <a:pt x="0" y="56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6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7" name="Freeform 106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gray">
            <a:xfrm>
              <a:off x="1655040" y="2797270"/>
              <a:ext cx="528436" cy="239147"/>
            </a:xfrm>
            <a:custGeom>
              <a:avLst/>
              <a:gdLst>
                <a:gd name="T0" fmla="*/ 0 w 294"/>
                <a:gd name="T1" fmla="*/ 2147483647 h 112"/>
                <a:gd name="T2" fmla="*/ 2147483647 w 294"/>
                <a:gd name="T3" fmla="*/ 0 h 112"/>
                <a:gd name="T4" fmla="*/ 2147483647 w 294"/>
                <a:gd name="T5" fmla="*/ 2147483647 h 112"/>
                <a:gd name="T6" fmla="*/ 0 w 294"/>
                <a:gd name="T7" fmla="*/ 2147483647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12">
                  <a:moveTo>
                    <a:pt x="0" y="56"/>
                  </a:moveTo>
                  <a:lnTo>
                    <a:pt x="294" y="0"/>
                  </a:lnTo>
                  <a:lnTo>
                    <a:pt x="294" y="112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6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  <p:sp>
          <p:nvSpPr>
            <p:cNvPr id="108" name="Freeform 10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gray">
            <a:xfrm>
              <a:off x="2183476" y="2797270"/>
              <a:ext cx="536504" cy="239147"/>
            </a:xfrm>
            <a:custGeom>
              <a:avLst/>
              <a:gdLst>
                <a:gd name="T0" fmla="*/ 0 w 298"/>
                <a:gd name="T1" fmla="*/ 0 h 112"/>
                <a:gd name="T2" fmla="*/ 2147483647 w 298"/>
                <a:gd name="T3" fmla="*/ 2147483647 h 112"/>
                <a:gd name="T4" fmla="*/ 0 w 298"/>
                <a:gd name="T5" fmla="*/ 2147483647 h 112"/>
                <a:gd name="T6" fmla="*/ 0 w 29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112">
                  <a:moveTo>
                    <a:pt x="0" y="0"/>
                  </a:moveTo>
                  <a:lnTo>
                    <a:pt x="298" y="56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600" dirty="0">
                <a:solidFill>
                  <a:srgbClr val="000000"/>
                </a:solidFill>
                <a:latin typeface="Arial Narrow" panose="020B0606020202030204" pitchFamily="34" charset="0"/>
                <a:cs typeface="Arial" charset="0"/>
              </a:endParaRPr>
            </a:p>
          </p:txBody>
        </p:sp>
      </p:grpSp>
      <p:sp>
        <p:nvSpPr>
          <p:cNvPr id="10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291840" y="5074920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91840" y="3657600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3291840" y="2514600"/>
            <a:ext cx="1051878" cy="32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1600" b="1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5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21" name="AutoShape 4"/>
          <p:cNvSpPr>
            <a:spLocks noChangeArrowheads="1"/>
          </p:cNvSpPr>
          <p:nvPr userDrawn="1"/>
        </p:nvSpPr>
        <p:spPr bwMode="auto">
          <a:xfrm>
            <a:off x="7259397" y="2092525"/>
            <a:ext cx="3343275" cy="196785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Arial"/>
                <a:cs typeface="Arial"/>
              </a:rPr>
              <a:t>Harmful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Arial"/>
              <a:cs typeface="Arial"/>
            </a:endParaRPr>
          </a:p>
        </p:txBody>
      </p:sp>
      <p:sp>
        <p:nvSpPr>
          <p:cNvPr id="22" name="AutoShape 5"/>
          <p:cNvSpPr>
            <a:spLocks noChangeArrowheads="1"/>
          </p:cNvSpPr>
          <p:nvPr userDrawn="1"/>
        </p:nvSpPr>
        <p:spPr bwMode="auto">
          <a:xfrm>
            <a:off x="1567655" y="2021501"/>
            <a:ext cx="3343275" cy="330677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Arial"/>
                <a:cs typeface="Arial"/>
              </a:rPr>
              <a:t>Helpful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Arial"/>
              <a:cs typeface="Arial"/>
            </a:endParaRPr>
          </a:p>
        </p:txBody>
      </p:sp>
      <p:sp>
        <p:nvSpPr>
          <p:cNvPr id="23" name="AutoShape 6"/>
          <p:cNvSpPr>
            <a:spLocks noChangeArrowheads="1"/>
          </p:cNvSpPr>
          <p:nvPr userDrawn="1"/>
        </p:nvSpPr>
        <p:spPr bwMode="auto">
          <a:xfrm rot="16200000">
            <a:off x="-342404" y="3031529"/>
            <a:ext cx="1951038" cy="650875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Arial"/>
                <a:cs typeface="Arial"/>
              </a:rPr>
              <a:t>Internal</a:t>
            </a:r>
          </a:p>
        </p:txBody>
      </p:sp>
      <p:sp>
        <p:nvSpPr>
          <p:cNvPr id="24" name="AutoShape 7"/>
          <p:cNvSpPr>
            <a:spLocks noChangeArrowheads="1"/>
          </p:cNvSpPr>
          <p:nvPr userDrawn="1"/>
        </p:nvSpPr>
        <p:spPr bwMode="auto">
          <a:xfrm rot="16200000">
            <a:off x="-338437" y="5121472"/>
            <a:ext cx="1943101" cy="650875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0" dirty="0" smtClean="0">
                <a:latin typeface="Arial"/>
                <a:cs typeface="Arial"/>
              </a:rPr>
              <a:t>External</a:t>
            </a: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Arial"/>
              <a:cs typeface="Arial"/>
            </a:endParaRPr>
          </a:p>
        </p:txBody>
      </p:sp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1009354" y="2387798"/>
            <a:ext cx="4993778" cy="19431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6188867" y="2387798"/>
            <a:ext cx="4992624" cy="19431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6188868" y="4475361"/>
            <a:ext cx="4992623" cy="19431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12"/>
          <p:cNvSpPr>
            <a:spLocks noChangeArrowheads="1"/>
          </p:cNvSpPr>
          <p:nvPr userDrawn="1"/>
        </p:nvSpPr>
        <p:spPr bwMode="auto">
          <a:xfrm>
            <a:off x="1009352" y="4475361"/>
            <a:ext cx="4993780" cy="19431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 userDrawn="1"/>
        </p:nvSpPr>
        <p:spPr bwMode="auto">
          <a:xfrm>
            <a:off x="1009352" y="2403803"/>
            <a:ext cx="129186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Arial"/>
                <a:cs typeface="Arial"/>
              </a:rPr>
              <a:t>STRENGTHS</a:t>
            </a:r>
          </a:p>
        </p:txBody>
      </p:sp>
      <p:sp>
        <p:nvSpPr>
          <p:cNvPr id="30" name="Text Box 14"/>
          <p:cNvSpPr txBox="1">
            <a:spLocks noChangeArrowheads="1"/>
          </p:cNvSpPr>
          <p:nvPr userDrawn="1"/>
        </p:nvSpPr>
        <p:spPr bwMode="auto">
          <a:xfrm>
            <a:off x="9719908" y="2399145"/>
            <a:ext cx="14615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WEAKNESSES</a:t>
            </a:r>
          </a:p>
        </p:txBody>
      </p:sp>
      <p:sp>
        <p:nvSpPr>
          <p:cNvPr id="31" name="Text Box 15"/>
          <p:cNvSpPr txBox="1">
            <a:spLocks noChangeArrowheads="1"/>
          </p:cNvSpPr>
          <p:nvPr userDrawn="1"/>
        </p:nvSpPr>
        <p:spPr bwMode="auto">
          <a:xfrm>
            <a:off x="1009352" y="6119738"/>
            <a:ext cx="165102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cs typeface="Arial"/>
              </a:rPr>
              <a:t>OPPORTUNITIES</a:t>
            </a:r>
          </a:p>
        </p:txBody>
      </p:sp>
      <p:sp>
        <p:nvSpPr>
          <p:cNvPr id="32" name="Text Box 16"/>
          <p:cNvSpPr txBox="1">
            <a:spLocks noChangeArrowheads="1"/>
          </p:cNvSpPr>
          <p:nvPr userDrawn="1"/>
        </p:nvSpPr>
        <p:spPr bwMode="auto">
          <a:xfrm>
            <a:off x="10149024" y="6119738"/>
            <a:ext cx="10324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THREATS</a:t>
            </a:r>
          </a:p>
        </p:txBody>
      </p:sp>
      <p:sp>
        <p:nvSpPr>
          <p:cNvPr id="33" name="Oval 17"/>
          <p:cNvSpPr>
            <a:spLocks noChangeArrowheads="1"/>
          </p:cNvSpPr>
          <p:nvPr userDrawn="1"/>
        </p:nvSpPr>
        <p:spPr bwMode="auto">
          <a:xfrm>
            <a:off x="5231606" y="3548261"/>
            <a:ext cx="1728787" cy="1728787"/>
          </a:xfrm>
          <a:prstGeom prst="ellipse">
            <a:avLst/>
          </a:prstGeom>
          <a:solidFill>
            <a:schemeClr val="accent6"/>
          </a:solidFill>
          <a:ln w="762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cs typeface="Arial"/>
              </a:rPr>
              <a:t>SWOT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Arial"/>
                <a:cs typeface="Arial"/>
              </a:rPr>
              <a:t>Analysis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1319053" y="2706821"/>
            <a:ext cx="3840480" cy="134436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Tx/>
              <a:buFont typeface="Wingdings" charset="2"/>
              <a:buChar char="§"/>
              <a:defRPr kumimoji="0" lang="en-US" sz="14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1319053" y="4627060"/>
            <a:ext cx="3840480" cy="1483623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Tx/>
              <a:buFont typeface="Wingdings" charset="2"/>
              <a:buChar char="§"/>
              <a:defRPr kumimoji="0" lang="en-US" sz="14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7011193" y="2706821"/>
            <a:ext cx="3840480" cy="134436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Tx/>
              <a:buFont typeface="Wingdings" charset="2"/>
              <a:buChar char="§"/>
              <a:defRPr kumimoji="0" lang="en-US" sz="1400" b="0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Text Placeholder 26"/>
          <p:cNvSpPr>
            <a:spLocks noGrp="1"/>
          </p:cNvSpPr>
          <p:nvPr>
            <p:ph type="body" sz="quarter" idx="13"/>
          </p:nvPr>
        </p:nvSpPr>
        <p:spPr>
          <a:xfrm>
            <a:off x="7011192" y="4627061"/>
            <a:ext cx="3839687" cy="1483622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82880" indent="-182880">
              <a:spcBef>
                <a:spcPts val="0"/>
              </a:spcBef>
              <a:buClrTx/>
              <a:buFont typeface="Wingdings" charset="2"/>
              <a:buChar char="§"/>
              <a:defRPr kumimoji="0" lang="en-US" sz="1400" b="0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42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057400"/>
            <a:ext cx="5608320" cy="4343400"/>
          </a:xfrm>
          <a:prstGeom prst="rect">
            <a:avLst/>
          </a:prstGeom>
        </p:spPr>
        <p:txBody>
          <a:bodyPr>
            <a:noAutofit/>
          </a:bodyPr>
          <a:lstStyle>
            <a:lvl1pPr marL="347472" indent="-347472">
              <a:buClr>
                <a:schemeClr val="tx1"/>
              </a:buClr>
              <a:buSzPct val="110000"/>
              <a:buFont typeface="Wingdings" charset="2"/>
              <a:buChar char="§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 dirty="0" smtClean="0"/>
              <a:t>Click to edit (18 font)</a:t>
            </a:r>
          </a:p>
          <a:p>
            <a:pPr lvl="1"/>
            <a:r>
              <a:rPr lang="en-US" dirty="0" smtClean="0"/>
              <a:t>Second level (16 font)</a:t>
            </a:r>
          </a:p>
          <a:p>
            <a:pPr lvl="2"/>
            <a:r>
              <a:rPr lang="en-US" dirty="0" smtClean="0"/>
              <a:t>Third level (16 font)</a:t>
            </a:r>
          </a:p>
          <a:p>
            <a:pPr lvl="3"/>
            <a:r>
              <a:rPr lang="en-US" dirty="0" smtClean="0"/>
              <a:t>Fourth level (16 font)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278880" y="2057400"/>
            <a:ext cx="5608320" cy="43434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0"/>
          <p:cNvCxnSpPr/>
          <p:nvPr userDrawn="1">
            <p:custDataLst>
              <p:tags r:id="rId1"/>
            </p:custDataLst>
          </p:nvPr>
        </p:nvCxnSpPr>
        <p:spPr>
          <a:xfrm flipV="1">
            <a:off x="1524000" y="2075689"/>
            <a:ext cx="0" cy="1958477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4" name="Gerade Verbindung 16"/>
          <p:cNvCxnSpPr/>
          <p:nvPr userDrawn="1">
            <p:custDataLst>
              <p:tags r:id="rId2"/>
            </p:custDataLst>
          </p:nvPr>
        </p:nvCxnSpPr>
        <p:spPr>
          <a:xfrm flipH="1">
            <a:off x="8851392" y="2075689"/>
            <a:ext cx="2117" cy="1958477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5" name="Gerade Verbindung 24"/>
          <p:cNvCxnSpPr/>
          <p:nvPr userDrawn="1">
            <p:custDataLst>
              <p:tags r:id="rId3"/>
            </p:custDataLst>
          </p:nvPr>
        </p:nvCxnSpPr>
        <p:spPr>
          <a:xfrm flipV="1">
            <a:off x="3342469" y="4366607"/>
            <a:ext cx="2464" cy="203419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6" name="Gerade Verbindung 25"/>
          <p:cNvCxnSpPr/>
          <p:nvPr userDrawn="1">
            <p:custDataLst>
              <p:tags r:id="rId4"/>
            </p:custDataLst>
          </p:nvPr>
        </p:nvCxnSpPr>
        <p:spPr>
          <a:xfrm flipH="1" flipV="1">
            <a:off x="7005125" y="4520182"/>
            <a:ext cx="15304" cy="188061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7" name="Gerade Verbindung 26"/>
          <p:cNvCxnSpPr/>
          <p:nvPr userDrawn="1">
            <p:custDataLst>
              <p:tags r:id="rId5"/>
            </p:custDataLst>
          </p:nvPr>
        </p:nvCxnSpPr>
        <p:spPr>
          <a:xfrm flipV="1">
            <a:off x="10668000" y="4517136"/>
            <a:ext cx="2464" cy="188061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8" name="Gerade Verbindung 16"/>
          <p:cNvCxnSpPr/>
          <p:nvPr userDrawn="1">
            <p:custDataLst>
              <p:tags r:id="rId6"/>
            </p:custDataLst>
          </p:nvPr>
        </p:nvCxnSpPr>
        <p:spPr>
          <a:xfrm flipH="1">
            <a:off x="5193792" y="2075689"/>
            <a:ext cx="2117" cy="1958477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sp>
        <p:nvSpPr>
          <p:cNvPr id="14" name="Raute 14"/>
          <p:cNvSpPr/>
          <p:nvPr userDrawn="1">
            <p:custDataLst>
              <p:tags r:id="rId7"/>
            </p:custDataLst>
          </p:nvPr>
        </p:nvSpPr>
        <p:spPr>
          <a:xfrm>
            <a:off x="5102871" y="382905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5" name="Raute 17"/>
          <p:cNvSpPr/>
          <p:nvPr userDrawn="1">
            <p:custDataLst>
              <p:tags r:id="rId8"/>
            </p:custDataLst>
          </p:nvPr>
        </p:nvSpPr>
        <p:spPr>
          <a:xfrm>
            <a:off x="8757555" y="382905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3" name="Raute 11"/>
          <p:cNvSpPr/>
          <p:nvPr userDrawn="1">
            <p:custDataLst>
              <p:tags r:id="rId9"/>
            </p:custDataLst>
          </p:nvPr>
        </p:nvSpPr>
        <p:spPr>
          <a:xfrm>
            <a:off x="1433331" y="382905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" name="Raute 21"/>
          <p:cNvSpPr/>
          <p:nvPr userDrawn="1">
            <p:custDataLst>
              <p:tags r:id="rId10"/>
            </p:custDataLst>
          </p:nvPr>
        </p:nvSpPr>
        <p:spPr>
          <a:xfrm>
            <a:off x="3250578" y="434340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7" name="Raute 22"/>
          <p:cNvSpPr/>
          <p:nvPr userDrawn="1">
            <p:custDataLst>
              <p:tags r:id="rId11"/>
            </p:custDataLst>
          </p:nvPr>
        </p:nvSpPr>
        <p:spPr>
          <a:xfrm>
            <a:off x="6910770" y="434340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8" name="Raute 23"/>
          <p:cNvSpPr/>
          <p:nvPr userDrawn="1">
            <p:custDataLst>
              <p:tags r:id="rId12"/>
            </p:custDataLst>
          </p:nvPr>
        </p:nvSpPr>
        <p:spPr>
          <a:xfrm>
            <a:off x="10576097" y="4343401"/>
            <a:ext cx="188711" cy="153575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1584961" y="2104072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853440" y="5029200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5242560" y="2103120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19" hasCustomPrompt="1"/>
          </p:nvPr>
        </p:nvSpPr>
        <p:spPr>
          <a:xfrm>
            <a:off x="8900160" y="2103120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20" hasCustomPrompt="1"/>
          </p:nvPr>
        </p:nvSpPr>
        <p:spPr>
          <a:xfrm>
            <a:off x="4511040" y="5029200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21" hasCustomPrompt="1"/>
          </p:nvPr>
        </p:nvSpPr>
        <p:spPr>
          <a:xfrm>
            <a:off x="8168640" y="5020613"/>
            <a:ext cx="2438400" cy="1371600"/>
          </a:xfrm>
          <a:prstGeom prst="rect">
            <a:avLst/>
          </a:prstGeom>
          <a:solidFill>
            <a:schemeClr val="accent3"/>
          </a:solidFill>
        </p:spPr>
        <p:txBody>
          <a:bodyPr vert="horz">
            <a:noAutofit/>
          </a:bodyPr>
          <a:lstStyle>
            <a:lvl1pPr marL="0" indent="0">
              <a:buNone/>
              <a:defRPr sz="1600"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6705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6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24993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43281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61569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79857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9814560" y="3886200"/>
            <a:ext cx="1706880" cy="547687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600" b="1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b="1" dirty="0" smtClean="0"/>
              <a:t>MONTH</a:t>
            </a:r>
            <a:endParaRPr lang="en-US" dirty="0"/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90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8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rvey Business Un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88952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514600"/>
            <a:ext cx="12192000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566160"/>
            <a:ext cx="12192000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90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Business Un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6512" cy="6857999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" y="2514600"/>
            <a:ext cx="12191999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566160"/>
            <a:ext cx="12192000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19515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c. Ag. Business Un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952" cy="6857301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-7403" y="2514600"/>
            <a:ext cx="12199404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-7403" y="3566160"/>
            <a:ext cx="12199404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19515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lcon 8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-7403" y="2514600"/>
            <a:ext cx="12199404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-7403" y="3566160"/>
            <a:ext cx="12199404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32411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-S3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-7403" y="2514600"/>
            <a:ext cx="12199404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-7403" y="3566160"/>
            <a:ext cx="12199404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68670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rius Pro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-7403" y="2514600"/>
            <a:ext cx="12199404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-7403" y="3566160"/>
            <a:ext cx="12199404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184489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s Data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1828800" y="24688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1828800" y="4297680"/>
            <a:ext cx="8534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-7403" y="2514600"/>
            <a:ext cx="12199404" cy="105156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b"/>
          <a:lstStyle>
            <a:lvl1pPr marL="0" indent="0" algn="ctr">
              <a:buNone/>
              <a:defRPr sz="40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-7403" y="3566160"/>
            <a:ext cx="12199404" cy="685800"/>
          </a:xfrm>
          <a:prstGeom prst="rect">
            <a:avLst/>
          </a:prstGeom>
          <a:solidFill>
            <a:srgbClr val="0079C2">
              <a:alpha val="67000"/>
            </a:srgbClr>
          </a:solidFill>
        </p:spPr>
        <p:txBody>
          <a:bodyPr vert="horz" anchor="t"/>
          <a:lstStyle>
            <a:lvl1pPr marL="0" indent="0" algn="ctr">
              <a:buNone/>
              <a:defRPr sz="2400" b="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rgbClr val="FFFFFF"/>
                </a:solidFill>
              </a:defRPr>
            </a:lvl2pPr>
            <a:lvl3pPr marL="914400" indent="0" algn="ctr">
              <a:buNone/>
              <a:defRPr>
                <a:solidFill>
                  <a:srgbClr val="FFFFFF"/>
                </a:solidFill>
              </a:defRPr>
            </a:lvl3pPr>
            <a:lvl4pPr marL="1371600" indent="0" algn="ctr">
              <a:buNone/>
              <a:defRPr>
                <a:solidFill>
                  <a:srgbClr val="FFFFFF"/>
                </a:solidFill>
              </a:defRPr>
            </a:lvl4pPr>
            <a:lvl5pPr marL="1828800" indent="0" algn="ctr">
              <a:buNone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99480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35141" y="2064139"/>
            <a:ext cx="5232400" cy="640857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200" b="1">
                <a:solidFill>
                  <a:srgbClr val="0079C1"/>
                </a:solidFill>
              </a:defRPr>
            </a:lvl1pPr>
          </a:lstStyle>
          <a:p>
            <a:pPr lvl="0"/>
            <a:r>
              <a:rPr lang="en-US" dirty="0" smtClean="0"/>
              <a:t>Contact Us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35142" y="2735599"/>
            <a:ext cx="7087893" cy="4645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Name of Contact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646066" y="3178969"/>
            <a:ext cx="5645151" cy="41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Job title of contact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6065" y="3702725"/>
            <a:ext cx="5878419" cy="914400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400"/>
              </a:spcBef>
              <a:buNone/>
              <a:defRPr sz="1600" b="1">
                <a:solidFill>
                  <a:srgbClr val="0079C1"/>
                </a:solidFill>
              </a:defRPr>
            </a:lvl1pPr>
          </a:lstStyle>
          <a:p>
            <a:pPr lvl="0"/>
            <a:r>
              <a:rPr lang="en-US" dirty="0" err="1" smtClean="0"/>
              <a:t>email.address@email.com</a:t>
            </a:r>
            <a:endParaRPr lang="en-US" dirty="0" smtClean="0"/>
          </a:p>
          <a:p>
            <a:pPr lvl="0"/>
            <a:r>
              <a:rPr lang="en-US" dirty="0" smtClean="0"/>
              <a:t>555-666-7777</a:t>
            </a:r>
          </a:p>
        </p:txBody>
      </p:sp>
    </p:spTree>
    <p:extLst>
      <p:ext uri="{BB962C8B-B14F-4D97-AF65-F5344CB8AC3E}">
        <p14:creationId xmlns:p14="http://schemas.microsoft.com/office/powerpoint/2010/main" val="43383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278880" y="2057400"/>
            <a:ext cx="5608320" cy="43434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4800" y="2057400"/>
            <a:ext cx="5608320" cy="43434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5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ld/End slide">
    <p:bg>
      <p:bgPr>
        <a:solidFill>
          <a:srgbClr val="0079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449286"/>
            <a:ext cx="5486400" cy="195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057400"/>
            <a:ext cx="5608320" cy="4343400"/>
          </a:xfrm>
          <a:prstGeom prst="rect">
            <a:avLst/>
          </a:prstGeom>
        </p:spPr>
        <p:txBody>
          <a:bodyPr>
            <a:noAutofit/>
          </a:bodyPr>
          <a:lstStyle>
            <a:lvl1pPr marL="347472" indent="-347472">
              <a:buClr>
                <a:schemeClr val="tx1"/>
              </a:buClr>
              <a:buSzPct val="110000"/>
              <a:buFont typeface="Wingdings" charset="2"/>
              <a:buChar char="§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 dirty="0" smtClean="0"/>
              <a:t>Click to edit (18 font)</a:t>
            </a:r>
          </a:p>
          <a:p>
            <a:pPr lvl="1"/>
            <a:r>
              <a:rPr lang="en-US" dirty="0" smtClean="0"/>
              <a:t>Second level (16 font)</a:t>
            </a:r>
          </a:p>
          <a:p>
            <a:pPr lvl="2"/>
            <a:r>
              <a:rPr lang="en-US" dirty="0" smtClean="0"/>
              <a:t>Third level (16 font)</a:t>
            </a:r>
          </a:p>
          <a:p>
            <a:pPr lvl="3"/>
            <a:r>
              <a:rPr lang="en-US" dirty="0" smtClean="0"/>
              <a:t>Fourth level (16 font)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6278880" y="2061419"/>
            <a:ext cx="5608320" cy="4343400"/>
          </a:xfrm>
          <a:prstGeom prst="rect">
            <a:avLst/>
          </a:prstGeom>
        </p:spPr>
        <p:txBody>
          <a:bodyPr>
            <a:noAutofit/>
          </a:bodyPr>
          <a:lstStyle>
            <a:lvl1pPr marL="347472" indent="-347472">
              <a:buClr>
                <a:schemeClr val="tx1"/>
              </a:buClr>
              <a:buSzPct val="110000"/>
              <a:buFont typeface="Wingdings" charset="2"/>
              <a:buChar char="§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 dirty="0" smtClean="0"/>
              <a:t>Click to edit (18 font)</a:t>
            </a:r>
          </a:p>
          <a:p>
            <a:pPr lvl="1"/>
            <a:r>
              <a:rPr lang="en-US" dirty="0" smtClean="0"/>
              <a:t>Second level (16 font)</a:t>
            </a:r>
          </a:p>
          <a:p>
            <a:pPr lvl="2"/>
            <a:r>
              <a:rPr lang="en-US" dirty="0" smtClean="0"/>
              <a:t>Third level (16 font)</a:t>
            </a:r>
          </a:p>
          <a:p>
            <a:pPr lvl="3"/>
            <a:r>
              <a:rPr lang="en-US" dirty="0" smtClean="0"/>
              <a:t>Fourth level (16 font)</a:t>
            </a:r>
          </a:p>
        </p:txBody>
      </p:sp>
    </p:spTree>
    <p:extLst>
      <p:ext uri="{BB962C8B-B14F-4D97-AF65-F5344CB8AC3E}">
        <p14:creationId xmlns:p14="http://schemas.microsoft.com/office/powerpoint/2010/main" val="25194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794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304800" y="2057400"/>
            <a:ext cx="5608320" cy="274638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6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6278880" y="2057294"/>
            <a:ext cx="5608320" cy="274638"/>
          </a:xfrm>
          <a:prstGeom prst="rect">
            <a:avLst/>
          </a:prstGeom>
          <a:solidFill>
            <a:srgbClr val="0079C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6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6080126"/>
            <a:ext cx="11582400" cy="320675"/>
          </a:xfrm>
          <a:prstGeom prst="rect">
            <a:avLst/>
          </a:prstGeom>
          <a:ln w="28575">
            <a:solidFill>
              <a:srgbClr val="0079C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Take away box (optional)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328203"/>
            <a:ext cx="5608320" cy="352044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347472" indent="-347472" algn="l" defTabSz="914400" rtl="0" eaLnBrk="1" latinLnBrk="0" hangingPunct="1">
              <a:spcBef>
                <a:spcPts val="384"/>
              </a:spcBef>
              <a:spcAft>
                <a:spcPts val="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858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 dirty="0" smtClean="0"/>
              <a:t>Click to edit (16 font) </a:t>
            </a:r>
          </a:p>
          <a:p>
            <a:pPr lvl="1"/>
            <a:r>
              <a:rPr lang="en-US" baseline="0" dirty="0" smtClean="0"/>
              <a:t>2nd level</a:t>
            </a:r>
            <a:r>
              <a:rPr lang="en-US" dirty="0" smtClean="0"/>
              <a:t> (16 font)</a:t>
            </a:r>
          </a:p>
          <a:p>
            <a:pPr lvl="2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3rd</a:t>
            </a:r>
            <a:r>
              <a:rPr lang="en-US" dirty="0" smtClean="0"/>
              <a:t> level (16 font)</a:t>
            </a:r>
            <a:endParaRPr lang="en-US" sz="16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6278880" y="2328203"/>
            <a:ext cx="5608320" cy="352044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347472" indent="-347472" algn="l" defTabSz="914400" rtl="0" eaLnBrk="1" latinLnBrk="0" hangingPunct="1">
              <a:spcBef>
                <a:spcPts val="384"/>
              </a:spcBef>
              <a:spcAft>
                <a:spcPts val="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6858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lang="en-US" sz="16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 dirty="0" smtClean="0"/>
              <a:t>Click to edit (16 font)</a:t>
            </a:r>
          </a:p>
          <a:p>
            <a:pPr lvl="1"/>
            <a:r>
              <a:rPr lang="en-US" dirty="0" smtClean="0"/>
              <a:t>2nd level (16 font)</a:t>
            </a:r>
          </a:p>
          <a:p>
            <a:pPr lvl="2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3rd</a:t>
            </a:r>
            <a:r>
              <a:rPr lang="en-US" dirty="0" smtClean="0"/>
              <a:t> level (16 font)</a:t>
            </a:r>
            <a:endParaRPr lang="en-US" sz="16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chnical Specif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278880" y="2057400"/>
            <a:ext cx="5608320" cy="384048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Click icon to add product image</a:t>
            </a:r>
            <a:endParaRPr lang="en-US" dirty="0"/>
          </a:p>
        </p:txBody>
      </p:sp>
      <p:sp>
        <p:nvSpPr>
          <p:cNvPr id="9" name="Line 8"/>
          <p:cNvSpPr>
            <a:spLocks noChangeShapeType="1"/>
          </p:cNvSpPr>
          <p:nvPr userDrawn="1">
            <p:custDataLst>
              <p:tags r:id="rId1"/>
            </p:custDataLst>
          </p:nvPr>
        </p:nvSpPr>
        <p:spPr bwMode="gray">
          <a:xfrm>
            <a:off x="365760" y="2322089"/>
            <a:ext cx="5486400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8000" rIns="180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6080126"/>
            <a:ext cx="11582400" cy="320675"/>
          </a:xfrm>
          <a:prstGeom prst="rect">
            <a:avLst/>
          </a:prstGeom>
          <a:ln w="28575">
            <a:solidFill>
              <a:srgbClr val="0079C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Take away box (optional)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331720"/>
            <a:ext cx="5608320" cy="3566160"/>
          </a:xfrm>
          <a:prstGeom prst="rect">
            <a:avLst/>
          </a:prstGeom>
        </p:spPr>
        <p:txBody>
          <a:bodyPr>
            <a:noAutofit/>
          </a:bodyPr>
          <a:lstStyle>
            <a:lvl1pPr marL="347472" indent="-347472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 dirty="0" smtClean="0"/>
              <a:t>Click to edit (18 font)</a:t>
            </a:r>
          </a:p>
          <a:p>
            <a:pPr lvl="1"/>
            <a:r>
              <a:rPr lang="en-US" dirty="0" smtClean="0"/>
              <a:t>Second level (16 font)</a:t>
            </a:r>
          </a:p>
          <a:p>
            <a:pPr lvl="2"/>
            <a:r>
              <a:rPr lang="en-US" dirty="0" smtClean="0"/>
              <a:t>Third level (16 font)</a:t>
            </a:r>
          </a:p>
          <a:p>
            <a:pPr lvl="3"/>
            <a:r>
              <a:rPr lang="en-US" dirty="0" smtClean="0"/>
              <a:t>Fourth level (16 font)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2057400"/>
            <a:ext cx="5608638" cy="265113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/>
            </a:lvl1pPr>
          </a:lstStyle>
          <a:p>
            <a:pPr lvl="0"/>
            <a:r>
              <a:rPr lang="en-US" b="1" dirty="0" smtClean="0"/>
              <a:t>Click to add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0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Featur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677" y="747478"/>
            <a:ext cx="11582400" cy="1081323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0079C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graphicFrame>
        <p:nvGraphicFramePr>
          <p:cNvPr id="4" name="Table Placeholder 10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97655302"/>
              </p:ext>
            </p:extLst>
          </p:nvPr>
        </p:nvGraphicFramePr>
        <p:xfrm>
          <a:off x="304800" y="2057400"/>
          <a:ext cx="11582400" cy="43434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316480"/>
                <a:gridCol w="2316480"/>
                <a:gridCol w="2316480"/>
                <a:gridCol w="2316480"/>
                <a:gridCol w="2316480"/>
              </a:tblGrid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</a:tr>
              <a:tr h="394855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04800" y="2059200"/>
            <a:ext cx="2304288" cy="37095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01752" y="2468880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301752" y="2852928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1752" y="3244363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301752" y="3648456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301752" y="4041648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1752" y="4434840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01752" y="4837176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301752" y="5212080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301752" y="5623560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301752" y="6007608"/>
            <a:ext cx="2304288" cy="3810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2634332" y="2063407"/>
            <a:ext cx="2304288" cy="370958"/>
          </a:xfrm>
        </p:spPr>
        <p:txBody>
          <a:bodyPr/>
          <a:lstStyle>
            <a:lvl1pPr marL="0" indent="0" algn="ctr">
              <a:buNone/>
              <a:defRPr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2631284" y="2473087"/>
            <a:ext cx="2304288" cy="381000"/>
          </a:xfrm>
        </p:spPr>
        <p:txBody>
          <a:bodyPr>
            <a:normAutofit/>
          </a:bodyPr>
          <a:lstStyle>
            <a:lvl1pPr marL="0" indent="0" algn="ctr">
              <a:buNone/>
              <a:defRPr lang="en-US" sz="1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2631284" y="2857135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lang="en-US" sz="1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2631284" y="324857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lang="en-US" sz="1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5"/>
          </p:nvPr>
        </p:nvSpPr>
        <p:spPr>
          <a:xfrm>
            <a:off x="2631284" y="3652663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2631284" y="4045855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2631284" y="4439047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8"/>
          </p:nvPr>
        </p:nvSpPr>
        <p:spPr>
          <a:xfrm>
            <a:off x="2631284" y="4841383"/>
            <a:ext cx="2304288" cy="3810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 typeface="Wingdings" charset="2"/>
              <a:buNone/>
              <a:tabLst/>
              <a:defRPr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 typeface="Wingdings" charset="2"/>
              <a:buNone/>
              <a:tabLst/>
              <a:defRPr/>
            </a:pPr>
            <a:r>
              <a:rPr lang="en-US" b="0" smtClean="0"/>
              <a:t>Click to edit Master text styles</a:t>
            </a:r>
          </a:p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10000"/>
              <a:buFont typeface="Wingdings" charset="2"/>
              <a:buNone/>
              <a:tabLst/>
              <a:defRPr/>
            </a:pPr>
            <a:r>
              <a:rPr lang="en-US" b="0" smtClean="0"/>
              <a:t>Second level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29"/>
          </p:nvPr>
        </p:nvSpPr>
        <p:spPr>
          <a:xfrm>
            <a:off x="2631284" y="5216287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30"/>
          </p:nvPr>
        </p:nvSpPr>
        <p:spPr>
          <a:xfrm>
            <a:off x="2631284" y="5627767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31"/>
          </p:nvPr>
        </p:nvSpPr>
        <p:spPr>
          <a:xfrm>
            <a:off x="2631284" y="6011815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32"/>
          </p:nvPr>
        </p:nvSpPr>
        <p:spPr>
          <a:xfrm>
            <a:off x="4943856" y="2067402"/>
            <a:ext cx="2304288" cy="370958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33"/>
          </p:nvPr>
        </p:nvSpPr>
        <p:spPr>
          <a:xfrm>
            <a:off x="4940808" y="247708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34"/>
          </p:nvPr>
        </p:nvSpPr>
        <p:spPr>
          <a:xfrm>
            <a:off x="4940808" y="286113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35"/>
          </p:nvPr>
        </p:nvSpPr>
        <p:spPr>
          <a:xfrm>
            <a:off x="4940808" y="3252565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36"/>
          </p:nvPr>
        </p:nvSpPr>
        <p:spPr>
          <a:xfrm>
            <a:off x="4940808" y="365665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37"/>
          </p:nvPr>
        </p:nvSpPr>
        <p:spPr>
          <a:xfrm>
            <a:off x="4940808" y="404985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38"/>
          </p:nvPr>
        </p:nvSpPr>
        <p:spPr>
          <a:xfrm>
            <a:off x="4940808" y="444304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39"/>
          </p:nvPr>
        </p:nvSpPr>
        <p:spPr>
          <a:xfrm>
            <a:off x="4940808" y="484537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0"/>
          </p:nvPr>
        </p:nvSpPr>
        <p:spPr>
          <a:xfrm>
            <a:off x="4940808" y="522028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4940808" y="563176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42"/>
          </p:nvPr>
        </p:nvSpPr>
        <p:spPr>
          <a:xfrm>
            <a:off x="4940808" y="601581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3" name="Text Placeholder 4"/>
          <p:cNvSpPr>
            <a:spLocks noGrp="1"/>
          </p:cNvSpPr>
          <p:nvPr>
            <p:ph type="body" sz="quarter" idx="43"/>
          </p:nvPr>
        </p:nvSpPr>
        <p:spPr>
          <a:xfrm>
            <a:off x="7265104" y="2069990"/>
            <a:ext cx="2304288" cy="370958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44"/>
          </p:nvPr>
        </p:nvSpPr>
        <p:spPr>
          <a:xfrm>
            <a:off x="7262056" y="247967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45"/>
          </p:nvPr>
        </p:nvSpPr>
        <p:spPr>
          <a:xfrm>
            <a:off x="7262056" y="286371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46"/>
          </p:nvPr>
        </p:nvSpPr>
        <p:spPr>
          <a:xfrm>
            <a:off x="7262056" y="3255153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47"/>
          </p:nvPr>
        </p:nvSpPr>
        <p:spPr>
          <a:xfrm>
            <a:off x="7262056" y="3659246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48"/>
          </p:nvPr>
        </p:nvSpPr>
        <p:spPr>
          <a:xfrm>
            <a:off x="7262056" y="405243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9"/>
          </p:nvPr>
        </p:nvSpPr>
        <p:spPr>
          <a:xfrm>
            <a:off x="7262056" y="444563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50"/>
          </p:nvPr>
        </p:nvSpPr>
        <p:spPr>
          <a:xfrm>
            <a:off x="7262056" y="4847966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51"/>
          </p:nvPr>
        </p:nvSpPr>
        <p:spPr>
          <a:xfrm>
            <a:off x="7262056" y="522287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52"/>
          </p:nvPr>
        </p:nvSpPr>
        <p:spPr>
          <a:xfrm>
            <a:off x="7262056" y="563435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3" name="Text Placeholder 4"/>
          <p:cNvSpPr>
            <a:spLocks noGrp="1"/>
          </p:cNvSpPr>
          <p:nvPr>
            <p:ph type="body" sz="quarter" idx="53"/>
          </p:nvPr>
        </p:nvSpPr>
        <p:spPr>
          <a:xfrm>
            <a:off x="7262056" y="601839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4" name="Text Placeholder 4"/>
          <p:cNvSpPr>
            <a:spLocks noGrp="1"/>
          </p:cNvSpPr>
          <p:nvPr>
            <p:ph type="body" sz="quarter" idx="54"/>
          </p:nvPr>
        </p:nvSpPr>
        <p:spPr>
          <a:xfrm>
            <a:off x="9586352" y="2067402"/>
            <a:ext cx="2304288" cy="370958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b="1" smtClean="0"/>
              <a:t>Click to edit Master text styles</a:t>
            </a:r>
          </a:p>
        </p:txBody>
      </p:sp>
      <p:sp>
        <p:nvSpPr>
          <p:cNvPr id="55" name="Text Placeholder 4"/>
          <p:cNvSpPr>
            <a:spLocks noGrp="1"/>
          </p:cNvSpPr>
          <p:nvPr>
            <p:ph type="body" sz="quarter" idx="55"/>
          </p:nvPr>
        </p:nvSpPr>
        <p:spPr>
          <a:xfrm>
            <a:off x="9583304" y="247708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6" name="Text Placeholder 4"/>
          <p:cNvSpPr>
            <a:spLocks noGrp="1"/>
          </p:cNvSpPr>
          <p:nvPr>
            <p:ph type="body" sz="quarter" idx="56"/>
          </p:nvPr>
        </p:nvSpPr>
        <p:spPr>
          <a:xfrm>
            <a:off x="9583304" y="286113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7" name="Text Placeholder 4"/>
          <p:cNvSpPr>
            <a:spLocks noGrp="1"/>
          </p:cNvSpPr>
          <p:nvPr>
            <p:ph type="body" sz="quarter" idx="57"/>
          </p:nvPr>
        </p:nvSpPr>
        <p:spPr>
          <a:xfrm>
            <a:off x="9583304" y="3252565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8" name="Text Placeholder 4"/>
          <p:cNvSpPr>
            <a:spLocks noGrp="1"/>
          </p:cNvSpPr>
          <p:nvPr>
            <p:ph type="body" sz="quarter" idx="58"/>
          </p:nvPr>
        </p:nvSpPr>
        <p:spPr>
          <a:xfrm>
            <a:off x="9583304" y="365665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59" name="Text Placeholder 4"/>
          <p:cNvSpPr>
            <a:spLocks noGrp="1"/>
          </p:cNvSpPr>
          <p:nvPr>
            <p:ph type="body" sz="quarter" idx="59"/>
          </p:nvPr>
        </p:nvSpPr>
        <p:spPr>
          <a:xfrm>
            <a:off x="9583304" y="404985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60"/>
          </p:nvPr>
        </p:nvSpPr>
        <p:spPr>
          <a:xfrm>
            <a:off x="9583304" y="444304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61" name="Text Placeholder 4"/>
          <p:cNvSpPr>
            <a:spLocks noGrp="1"/>
          </p:cNvSpPr>
          <p:nvPr>
            <p:ph type="body" sz="quarter" idx="61"/>
          </p:nvPr>
        </p:nvSpPr>
        <p:spPr>
          <a:xfrm>
            <a:off x="9583304" y="4845378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62" name="Text Placeholder 4"/>
          <p:cNvSpPr>
            <a:spLocks noGrp="1"/>
          </p:cNvSpPr>
          <p:nvPr>
            <p:ph type="body" sz="quarter" idx="62"/>
          </p:nvPr>
        </p:nvSpPr>
        <p:spPr>
          <a:xfrm>
            <a:off x="9583304" y="522028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63" name="Text Placeholder 4"/>
          <p:cNvSpPr>
            <a:spLocks noGrp="1"/>
          </p:cNvSpPr>
          <p:nvPr>
            <p:ph type="body" sz="quarter" idx="63"/>
          </p:nvPr>
        </p:nvSpPr>
        <p:spPr>
          <a:xfrm>
            <a:off x="9583304" y="5631762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  <p:sp>
        <p:nvSpPr>
          <p:cNvPr id="64" name="Text Placeholder 4"/>
          <p:cNvSpPr>
            <a:spLocks noGrp="1"/>
          </p:cNvSpPr>
          <p:nvPr>
            <p:ph type="body" sz="quarter" idx="64"/>
          </p:nvPr>
        </p:nvSpPr>
        <p:spPr>
          <a:xfrm>
            <a:off x="9583304" y="6015810"/>
            <a:ext cx="2304288" cy="381000"/>
          </a:xfr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  <a:defRPr b="0">
                <a:solidFill>
                  <a:schemeClr val="tx1"/>
                </a:solidFill>
              </a:defRPr>
            </a:lvl1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buClrTx/>
              <a:buSzPct val="110000"/>
              <a:buFont typeface="Wingdings" charset="2"/>
              <a:buNone/>
            </a:pPr>
            <a:r>
              <a:rPr lang="en-US" b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01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46" Type="http://schemas.openxmlformats.org/officeDocument/2006/relationships/oleObject" Target="../embeddings/oleObject2.bin"/><Relationship Id="rId47" Type="http://schemas.openxmlformats.org/officeDocument/2006/relationships/image" Target="../media/image2.png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40" Type="http://schemas.openxmlformats.org/officeDocument/2006/relationships/theme" Target="../theme/theme1.xml"/><Relationship Id="rId41" Type="http://schemas.openxmlformats.org/officeDocument/2006/relationships/vmlDrawing" Target="../drawings/vmlDrawing1.vml"/><Relationship Id="rId42" Type="http://schemas.openxmlformats.org/officeDocument/2006/relationships/tags" Target="../tags/tag2.xml"/><Relationship Id="rId43" Type="http://schemas.openxmlformats.org/officeDocument/2006/relationships/tags" Target="../tags/tag3.xml"/><Relationship Id="rId44" Type="http://schemas.openxmlformats.org/officeDocument/2006/relationships/oleObject" Target="../embeddings/oleObject1.bin"/><Relationship Id="rId45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42"/>
            </p:custDataLst>
            <p:extLst>
              <p:ext uri="{D42A27DB-BD31-4B8C-83A1-F6EECF244321}">
                <p14:modId xmlns:p14="http://schemas.microsoft.com/office/powerpoint/2010/main" val="3736593986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3" name="think-cell Slide" r:id="rId44" imgW="216" imgH="216" progId="TCLayout.ActiveDocument.1">
                  <p:embed/>
                </p:oleObj>
              </mc:Choice>
              <mc:Fallback>
                <p:oleObj name="think-cell Slide" r:id="rId4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43"/>
            </p:custDataLst>
            <p:extLst>
              <p:ext uri="{D42A27DB-BD31-4B8C-83A1-F6EECF244321}">
                <p14:modId xmlns:p14="http://schemas.microsoft.com/office/powerpoint/2010/main" val="3736593986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4" name="think-cell Slide" r:id="rId46" imgW="216" imgH="216" progId="TCLayout.ActiveDocument.1">
                  <p:embed/>
                </p:oleObj>
              </mc:Choice>
              <mc:Fallback>
                <p:oleObj name="think-cell Slide" r:id="rId46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04800" y="2057400"/>
            <a:ext cx="11582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1" r:id="rId3"/>
    <p:sldLayoutId id="2147483726" r:id="rId4"/>
    <p:sldLayoutId id="2147483689" r:id="rId5"/>
    <p:sldLayoutId id="2147483693" r:id="rId6"/>
    <p:sldLayoutId id="2147483690" r:id="rId7"/>
    <p:sldLayoutId id="2147483692" r:id="rId8"/>
    <p:sldLayoutId id="2147483694" r:id="rId9"/>
    <p:sldLayoutId id="2147483710" r:id="rId10"/>
    <p:sldLayoutId id="2147483707" r:id="rId11"/>
    <p:sldLayoutId id="2147483695" r:id="rId12"/>
    <p:sldLayoutId id="2147483697" r:id="rId13"/>
    <p:sldLayoutId id="2147483719" r:id="rId14"/>
    <p:sldLayoutId id="2147483723" r:id="rId15"/>
    <p:sldLayoutId id="2147483724" r:id="rId16"/>
    <p:sldLayoutId id="2147483715" r:id="rId17"/>
    <p:sldLayoutId id="2147483720" r:id="rId18"/>
    <p:sldLayoutId id="2147483698" r:id="rId19"/>
    <p:sldLayoutId id="2147483721" r:id="rId20"/>
    <p:sldLayoutId id="2147483722" r:id="rId21"/>
    <p:sldLayoutId id="2147483699" r:id="rId22"/>
    <p:sldLayoutId id="2147483716" r:id="rId23"/>
    <p:sldLayoutId id="2147483717" r:id="rId24"/>
    <p:sldLayoutId id="2147483718" r:id="rId25"/>
    <p:sldLayoutId id="2147483701" r:id="rId26"/>
    <p:sldLayoutId id="2147483727" r:id="rId27"/>
    <p:sldLayoutId id="2147483700" r:id="rId28"/>
    <p:sldLayoutId id="2147483702" r:id="rId29"/>
    <p:sldLayoutId id="2147483703" r:id="rId30"/>
    <p:sldLayoutId id="2147483696" r:id="rId31"/>
    <p:sldLayoutId id="2147483704" r:id="rId32"/>
    <p:sldLayoutId id="2147483705" r:id="rId33"/>
    <p:sldLayoutId id="2147483706" r:id="rId34"/>
    <p:sldLayoutId id="2147483711" r:id="rId35"/>
    <p:sldLayoutId id="2147483712" r:id="rId36"/>
    <p:sldLayoutId id="2147483713" r:id="rId37"/>
    <p:sldLayoutId id="2147483714" r:id="rId38"/>
    <p:sldLayoutId id="2147483708" r:id="rId3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457200" algn="l" defTabSz="9144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ts val="384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ts val="384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296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032">
          <p15:clr>
            <a:srgbClr val="F26B43"/>
          </p15:clr>
        </p15:guide>
        <p15:guide id="6" orient="horz" pos="26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07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hyperlink" Target="https://www.topconpositioning.com/insights/topcon-digital-press-kit-&#8211;-intergeo-2018" TargetMode="External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pconpositioning.com/gnss-and-network-solutions/integrated-gnss-receivers/hiper-vr" TargetMode="External"/><Relationship Id="rId3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pconpositioning.com/field-controllers/touchscreen-field-controllers/fc-5000" TargetMode="External"/><Relationship Id="rId3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pconpositioning.com/software-solutions/mass-data-mapping/magnet-collage" TargetMode="External"/><Relationship Id="rId3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pconpositioning.com/aerial-mapping-mass-data-collection/aerial-mapping/intel-falcon-8-plus-drone-topcon-edition" TargetMode="External"/><Relationship Id="rId3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lobal.topcon.com/" TargetMode="External"/><Relationship Id="rId4" Type="http://schemas.openxmlformats.org/officeDocument/2006/relationships/hyperlink" Target="mailto:CorpComm@topcon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opconpositioning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3577" y="2590800"/>
            <a:ext cx="11582400" cy="859997"/>
          </a:xfrm>
        </p:spPr>
        <p:txBody>
          <a:bodyPr>
            <a:normAutofit/>
          </a:bodyPr>
          <a:lstStyle/>
          <a:p>
            <a:r>
              <a:rPr lang="en-US" dirty="0"/>
              <a:t>INTERGEO 2018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114777" y="3581400"/>
            <a:ext cx="10080000" cy="1260000"/>
          </a:xfrm>
        </p:spPr>
        <p:txBody>
          <a:bodyPr/>
          <a:lstStyle/>
          <a:p>
            <a:r>
              <a:rPr lang="en-US" dirty="0"/>
              <a:t>Topcon Positioning Group </a:t>
            </a:r>
            <a:r>
              <a:rPr lang="en-US" dirty="0" smtClean="0"/>
              <a:t>Press Kit - English</a:t>
            </a:r>
          </a:p>
        </p:txBody>
      </p:sp>
    </p:spTree>
    <p:extLst>
      <p:ext uri="{BB962C8B-B14F-4D97-AF65-F5344CB8AC3E}">
        <p14:creationId xmlns:p14="http://schemas.microsoft.com/office/powerpoint/2010/main" val="7360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Press</a:t>
            </a:r>
            <a:r>
              <a:rPr lang="en-US" dirty="0" smtClean="0"/>
              <a:t> </a:t>
            </a:r>
            <a:r>
              <a:rPr lang="en-US" sz="3600" dirty="0" smtClean="0"/>
              <a:t>Releases</a:t>
            </a:r>
            <a:endParaRPr lang="en-US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457200" y="2209800"/>
            <a:ext cx="11585277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spcBef>
                <a:spcPts val="384"/>
              </a:spcBef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Topcon at </a:t>
            </a:r>
            <a:r>
              <a:rPr lang="en-US" sz="2000" dirty="0" err="1"/>
              <a:t>Intergeo</a:t>
            </a:r>
            <a:endParaRPr lang="en-US" sz="2000" dirty="0"/>
          </a:p>
          <a:p>
            <a:r>
              <a:rPr lang="en-US" sz="2000" dirty="0" smtClean="0"/>
              <a:t>Topcon </a:t>
            </a:r>
            <a:r>
              <a:rPr lang="en-US" sz="2000" dirty="0" err="1" smtClean="0"/>
              <a:t>HiPer</a:t>
            </a:r>
            <a:r>
              <a:rPr lang="en-US" sz="2000" dirty="0" smtClean="0"/>
              <a:t> VR </a:t>
            </a:r>
          </a:p>
          <a:p>
            <a:r>
              <a:rPr lang="en-US" sz="2000" dirty="0" smtClean="0"/>
              <a:t>Topcon FC-5000</a:t>
            </a:r>
          </a:p>
          <a:p>
            <a:r>
              <a:rPr lang="en-US" sz="2000" dirty="0" smtClean="0"/>
              <a:t>Topcon MAGNET Collage 2.0 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132" y="4272767"/>
            <a:ext cx="1427416" cy="185138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912" y="4253905"/>
            <a:ext cx="1429837" cy="1852111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267" y="4272767"/>
            <a:ext cx="1430741" cy="1843456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43" y="4272767"/>
            <a:ext cx="1412988" cy="182196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7" name="Picture 1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1217928"/>
            <a:ext cx="3770681" cy="48767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291060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6"/>
              </a:rPr>
              <a:t>https://</a:t>
            </a:r>
            <a:r>
              <a:rPr lang="en-US" dirty="0" err="1">
                <a:hlinkClick r:id="rId6"/>
              </a:rPr>
              <a:t>www.topconpositioning.com</a:t>
            </a:r>
            <a:r>
              <a:rPr lang="en-US" dirty="0">
                <a:hlinkClick r:id="rId6"/>
              </a:rPr>
              <a:t>/insights/</a:t>
            </a:r>
            <a:r>
              <a:rPr lang="en-US" dirty="0" err="1">
                <a:hlinkClick r:id="rId6"/>
              </a:rPr>
              <a:t>topcon</a:t>
            </a:r>
            <a:r>
              <a:rPr lang="en-US" dirty="0">
                <a:hlinkClick r:id="rId6"/>
              </a:rPr>
              <a:t>-digital-press-kit-–-intergeo-2018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3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7677" y="914400"/>
            <a:ext cx="11582400" cy="1081323"/>
          </a:xfrm>
        </p:spPr>
        <p:txBody>
          <a:bodyPr/>
          <a:lstStyle/>
          <a:p>
            <a:r>
              <a:rPr lang="en-US" sz="3200" dirty="0"/>
              <a:t> </a:t>
            </a:r>
            <a:br>
              <a:rPr lang="en-US" sz="3200" dirty="0"/>
            </a:br>
            <a:r>
              <a:rPr lang="en-GB" sz="3200" dirty="0"/>
              <a:t>Topcon Technology: Shaping the industry at INTERGEO </a:t>
            </a:r>
            <a:r>
              <a:rPr lang="en-GB" sz="3200" dirty="0" smtClean="0"/>
              <a:t>2018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07677" y="2590800"/>
            <a:ext cx="6248399" cy="4343400"/>
          </a:xfrm>
        </p:spPr>
        <p:txBody>
          <a:bodyPr/>
          <a:lstStyle/>
          <a:p>
            <a:r>
              <a:rPr lang="en-US" sz="2000" dirty="0"/>
              <a:t>Topcon Positioning Group will be showcasing its cutting-edge geospatial technology at INTERGEO 2018 — demonstrating how integrated software and hardware systems can help to significantly increase productivity and efficiency across an entire project workflow. At this year’s event, taking place between 16 -18 October in Frankfurt, Topcon will host a series of thought-provoking talks that will be presented in a collaborative “campfire” format. </a:t>
            </a:r>
          </a:p>
        </p:txBody>
      </p:sp>
      <p:pic>
        <p:nvPicPr>
          <p:cNvPr id="9" name="Picture 8" descr="/Volumes/Docs/Publicity /Active/Press Kits for Web Upload/2018/Topcon_Press-kit_Intergeo/Intergeo_2017 copy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362200"/>
            <a:ext cx="4612079" cy="3064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232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7677" y="914400"/>
            <a:ext cx="11582400" cy="1081323"/>
          </a:xfrm>
        </p:spPr>
        <p:txBody>
          <a:bodyPr/>
          <a:lstStyle/>
          <a:p>
            <a:r>
              <a:rPr lang="en-US" sz="3200" dirty="0"/>
              <a:t> </a:t>
            </a:r>
            <a:br>
              <a:rPr lang="en-US" sz="3200" dirty="0"/>
            </a:br>
            <a:r>
              <a:rPr lang="en-US" sz="3200" dirty="0"/>
              <a:t>Topcon introduces new versatile addition to </a:t>
            </a:r>
            <a:r>
              <a:rPr lang="en-US" sz="3200" dirty="0" err="1"/>
              <a:t>HiPer</a:t>
            </a:r>
            <a:r>
              <a:rPr lang="en-US" sz="3200" dirty="0"/>
              <a:t> integrated receiver </a:t>
            </a:r>
            <a:r>
              <a:rPr lang="en-US" sz="3200" dirty="0" smtClean="0"/>
              <a:t>series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07677" y="3009900"/>
            <a:ext cx="6248399" cy="4343400"/>
          </a:xfrm>
        </p:spPr>
        <p:txBody>
          <a:bodyPr/>
          <a:lstStyle/>
          <a:p>
            <a:r>
              <a:rPr lang="en-US" sz="2000" dirty="0"/>
              <a:t>Topcon Positioning Group announces the latest addition to its </a:t>
            </a:r>
            <a:r>
              <a:rPr lang="en-US" sz="2000" dirty="0" err="1"/>
              <a:t>HiPer</a:t>
            </a:r>
            <a:r>
              <a:rPr lang="en-US" sz="2000" dirty="0"/>
              <a:t> series of integrated receivers — the </a:t>
            </a:r>
            <a:r>
              <a:rPr lang="en-US" sz="2000" u="sng" dirty="0">
                <a:hlinkClick r:id="rId2"/>
              </a:rPr>
              <a:t>HiPer VR</a:t>
            </a:r>
            <a:r>
              <a:rPr lang="en-US" sz="2000" dirty="0"/>
              <a:t> is designed to provide a versatile solution with the most advanced GNSS technology available. </a:t>
            </a:r>
          </a:p>
        </p:txBody>
      </p:sp>
      <p:pic>
        <p:nvPicPr>
          <p:cNvPr id="8" name="Picture 7" descr="/Volumes/Docs/Publicity /Active/Press Kits for Web Upload/2018/Bentley/Topcon_Press-kit_HiPer VR/HiPer_VR_Topcon_studio cop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438400"/>
            <a:ext cx="3276600" cy="2538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650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04801" y="942380"/>
            <a:ext cx="11582400" cy="108132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79C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Topcon announces new field computer accessories for performance in all weather conditions</a:t>
            </a:r>
            <a:endParaRPr lang="en-US" sz="3200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333023" y="3032083"/>
            <a:ext cx="6248399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spcBef>
                <a:spcPts val="384"/>
              </a:spcBef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Topcon Positioning Group announces new accessories for the </a:t>
            </a:r>
            <a:r>
              <a:rPr lang="en-US" sz="2000" u="sng" dirty="0">
                <a:hlinkClick r:id="rId2"/>
              </a:rPr>
              <a:t>FC-5000</a:t>
            </a:r>
            <a:r>
              <a:rPr lang="en-US" sz="2000" dirty="0"/>
              <a:t> field computer — a landscape-style keyboard along with a stylus. The accessories are designed to improve performance in the field in harsh weather conditions. </a:t>
            </a:r>
          </a:p>
        </p:txBody>
      </p:sp>
      <p:pic>
        <p:nvPicPr>
          <p:cNvPr id="9" name="Picture 8" descr="/Volumes/Docs/Publicity /Active/Press Kits for Web Upload/2018/Bentley/FC-5000_Accessories_Topcon cop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09800"/>
            <a:ext cx="3780618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629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10445" y="964788"/>
            <a:ext cx="11582400" cy="1081323"/>
          </a:xfrm>
        </p:spPr>
        <p:txBody>
          <a:bodyPr/>
          <a:lstStyle/>
          <a:p>
            <a:r>
              <a:rPr lang="en-US" sz="3200" dirty="0"/>
              <a:t>Topcon announces release of next generation all-in-one mass data processing software 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310445" y="2971800"/>
            <a:ext cx="6248399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spcBef>
                <a:spcPts val="384"/>
              </a:spcBef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mtClean="0"/>
              <a:t>Topcon Positioning Group announces the next generation of its single-environment software for processing, combining, visualizing, and performing analysis of point cloud datasets — </a:t>
            </a:r>
            <a:r>
              <a:rPr lang="en-US" sz="2000" u="sng" smtClean="0">
                <a:hlinkClick r:id="rId2"/>
              </a:rPr>
              <a:t>MAGNET Collage</a:t>
            </a:r>
            <a:r>
              <a:rPr lang="en-US" sz="2000" smtClean="0"/>
              <a:t> version 2. Newly added features specifically enhance horizontal construction workflows.</a:t>
            </a:r>
            <a:endParaRPr lang="en-US" sz="2000" dirty="0"/>
          </a:p>
        </p:txBody>
      </p:sp>
      <p:pic>
        <p:nvPicPr>
          <p:cNvPr id="8" name="Picture 7" descr="/Volumes/Docs/Publicity /Active/Press Kits for Web Upload/2018/Bentley/Topcon_Press-kit_MAGNET Collage v2/MAGNET_Collage_Topcon cop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514600"/>
            <a:ext cx="3815645" cy="27286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778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10445" y="964788"/>
            <a:ext cx="11582400" cy="1081323"/>
          </a:xfrm>
        </p:spPr>
        <p:txBody>
          <a:bodyPr/>
          <a:lstStyle/>
          <a:p>
            <a:r>
              <a:rPr lang="en-US" sz="3200" dirty="0"/>
              <a:t>Topcon announces added value for the Intel Falcon 8+ Drone – Topcon </a:t>
            </a:r>
            <a:r>
              <a:rPr lang="en-US" sz="3200" dirty="0" smtClean="0"/>
              <a:t>Edition</a:t>
            </a:r>
            <a:endParaRPr lang="en-US" sz="3200" dirty="0"/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310445" y="2971800"/>
            <a:ext cx="6248399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spcBef>
                <a:spcPts val="384"/>
              </a:spcBef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Topcon Positioning Group announces the Intel Perpetual License Inspection-Surveying provision for the </a:t>
            </a:r>
            <a:r>
              <a:rPr lang="en-US" sz="2000" u="sng" dirty="0">
                <a:hlinkClick r:id="rId2"/>
              </a:rPr>
              <a:t>Intel</a:t>
            </a:r>
            <a:r>
              <a:rPr lang="en-US" sz="2000" u="sng" baseline="30000" dirty="0">
                <a:hlinkClick r:id="rId2"/>
              </a:rPr>
              <a:t>®</a:t>
            </a:r>
            <a:r>
              <a:rPr lang="en-US" sz="2000" u="sng" dirty="0">
                <a:hlinkClick r:id="rId2"/>
              </a:rPr>
              <a:t> Falcon™ 8+ Drone – Topcon</a:t>
            </a:r>
            <a:r>
              <a:rPr lang="en-US" sz="2000" u="sng" baseline="30000" dirty="0">
                <a:hlinkClick r:id="rId2"/>
              </a:rPr>
              <a:t>®</a:t>
            </a:r>
            <a:r>
              <a:rPr lang="en-US" sz="2000" u="sng" dirty="0">
                <a:hlinkClick r:id="rId2"/>
              </a:rPr>
              <a:t> Edition</a:t>
            </a:r>
            <a:r>
              <a:rPr lang="en-US" sz="2000" dirty="0"/>
              <a:t> will now be included with the </a:t>
            </a:r>
            <a:r>
              <a:rPr lang="en-US" sz="2000" dirty="0" smtClean="0"/>
              <a:t>system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2209800"/>
            <a:ext cx="4133527" cy="276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3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10445" y="964788"/>
            <a:ext cx="11582400" cy="1081323"/>
          </a:xfrm>
        </p:spPr>
        <p:txBody>
          <a:bodyPr/>
          <a:lstStyle/>
          <a:p>
            <a:r>
              <a:rPr lang="en-US" sz="3200" dirty="0"/>
              <a:t>Topcon introduces new GT total station with speed, accuracy ideal for tunneling, monitoring applications</a:t>
            </a: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310445" y="2971800"/>
            <a:ext cx="6248399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7472" indent="-347472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8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spcBef>
                <a:spcPts val="384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spcBef>
                <a:spcPts val="384"/>
              </a:spcBef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Topcon Positioning Group announces an addition to the GT series of total stations for Europe — the GT-503M — designed for professionals seeking the versatility of a motorized solution and the benefits of a single-operator robotic system in a dual-operator system. 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209800"/>
            <a:ext cx="229771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8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51466"/>
            <a:ext cx="11582400" cy="991425"/>
          </a:xfrm>
        </p:spPr>
        <p:txBody>
          <a:bodyPr/>
          <a:lstStyle/>
          <a:p>
            <a:r>
              <a:rPr lang="en-US" sz="3200" dirty="0" smtClean="0"/>
              <a:t>About us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18911" y="2042891"/>
            <a:ext cx="11585277" cy="1524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Topcon </a:t>
            </a:r>
            <a:r>
              <a:rPr lang="en-US" dirty="0"/>
              <a:t>Positioning Group is headquartered in Livermore, California, U.S. (</a:t>
            </a:r>
            <a:r>
              <a:rPr lang="en-US" u="sng" dirty="0">
                <a:hlinkClick r:id="rId2"/>
              </a:rPr>
              <a:t>topconpositioning.com</a:t>
            </a:r>
            <a:r>
              <a:rPr lang="en-US" dirty="0"/>
              <a:t>). Its European head office is in </a:t>
            </a:r>
            <a:r>
              <a:rPr lang="en-US" dirty="0" err="1"/>
              <a:t>Capelle</a:t>
            </a:r>
            <a:r>
              <a:rPr lang="en-US" dirty="0"/>
              <a:t> </a:t>
            </a:r>
            <a:r>
              <a:rPr lang="en-US" dirty="0" err="1"/>
              <a:t>a/d</a:t>
            </a:r>
            <a:r>
              <a:rPr lang="en-US" dirty="0"/>
              <a:t> </a:t>
            </a:r>
            <a:r>
              <a:rPr lang="en-US" dirty="0" err="1"/>
              <a:t>IJssel</a:t>
            </a:r>
            <a:r>
              <a:rPr lang="en-US" dirty="0"/>
              <a:t>, the Netherlands. Topcon Positioning Group designs, manufactures and distributes precision measurement and workflow solutions for the global construction, geospatial and agriculture markets. Its brands include Topcon, Sokkia, Tierra, Digi-Star, RDS Technology, and NORAC. Topcon Corporation (</a:t>
            </a:r>
            <a:r>
              <a:rPr lang="en-US" u="sng" dirty="0">
                <a:hlinkClick r:id="rId3"/>
              </a:rPr>
              <a:t>topcon.com</a:t>
            </a:r>
            <a:r>
              <a:rPr lang="en-US" dirty="0"/>
              <a:t>), founded in 1932, is traded on the Tokyo Stock Exchange (7732</a:t>
            </a:r>
            <a:r>
              <a:rPr lang="en-US" dirty="0" smtClean="0"/>
              <a:t>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7677" y="3688851"/>
            <a:ext cx="11582400" cy="108132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79C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Contact us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04800" y="457200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" charset="0"/>
                <a:ea typeface="Arial" charset="0"/>
                <a:cs typeface="Arial" charset="0"/>
              </a:rPr>
              <a:t>Staci Fitzgerald </a:t>
            </a:r>
            <a:endParaRPr lang="en-US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Topcon 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Positioning 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Group </a:t>
            </a:r>
          </a:p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Email: </a:t>
            </a:r>
            <a:r>
              <a:rPr lang="it-IT" u="sng" dirty="0" smtClean="0">
                <a:latin typeface="Arial" charset="0"/>
                <a:ea typeface="Arial" charset="0"/>
                <a:cs typeface="Arial" charset="0"/>
                <a:hlinkClick r:id="rId4"/>
              </a:rPr>
              <a:t>CorpComm@topcon.com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Phone: +1 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925-245-8610 </a:t>
            </a:r>
            <a:endParaRPr lang="en-US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Web: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www.topconpositioning.com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7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6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d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0&quot;/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p_B55hVEuk_o6RalbURw"/>
  <p:tag name="MIO_GUID" val="a77a7522-e184-497e-87cd-6c61f1026ab0"/>
  <p:tag name="MIO_EK" val="853"/>
  <p:tag name="MIO_UPDATE" val="True"/>
  <p:tag name="MIO_VERSION" val="14.01.2014 10:45:02"/>
  <p:tag name="MIO_DBID" val="84308ECE-53B2-4873-BBD1-EDD7EAAC1BB3"/>
  <p:tag name="MIO_LASTDOWNLOADED" val="21.07.2014 11:20:04"/>
  <p:tag name="MIO_OBJECTNAME" val="Cycles"/>
  <p:tag name="MIO_LASTEDITORNAME" val="(Joao Carlos Lopes Serralheiro)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f4d988d-c703-4851-90c7-d72a75bb9ae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f9fe445-cedd-44ad-91cd-dccbc04fb97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87595d-9469-4121-9d29-a9c8657d93a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21d21d4-dbb4-405e-8c3f-1880ae6da8d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0b7b7a9-7b50-4a96-a3db-0a4de50d515f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2aad8ee-efb4-4d4e-9d1c-42a1a7e435a1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78fc860-528c-44d6-b6ae-0512e2f48f0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2537d47-5ff6-4a5e-aec8-497e25cd8cc7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1d30d99-f768-41bb-bc42-a138d0512d1c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MEmhuCEEWb3zDvAfXXNw"/>
  <p:tag name="MIO_GUID" val="db96a49d-5442-443f-bc28-4c01375eb0fa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_HfFyO9vkeApuWo6tjjfw"/>
  <p:tag name="MIO_GUID" val="df82a4d5-47f0-4408-b3cd-7d52f44bb17e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6LjvmhkhkKyNHZdLgtnb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34LAAd74kOtZSrdGlqOa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WY557hRUqtDhttb_YEJ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SxwM4hwk2OYp8P0jT4p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U8WUdXkiNWMVu9Xnwd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B_BjDE6Jk..XKyy_3u7.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_x7q2IKkeUkGOQ7_zmK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NG43zea0CiAffTOWzH3w"/>
  <p:tag name="MIO_GUID" val="ead34823-cd7c-4cd8-822a-7f42307d9291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3hcXQC2IUCDhB..727xG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Uh.r3HE0StFTBtAiZN_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792e939-3b3a-458f-8486-99fefa23ad48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03a2be3-109f-4e66-beda-89364351289f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9d5d4d0-058c-480e-99b3-83e8e80aa4c4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45d03fe-0f9b-40bf-a9ca-1ef7557f3f4b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c99JoA3U.sQcAjnH.hXA"/>
  <p:tag name="MIO_GUID" val="171f92e6-0491-47fb-9be4-03bc91ba76f6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ymiSnoDgE2YjrSvOVyv7w"/>
  <p:tag name="MIO_GUID" val="94fbf209-65f8-4299-8a81-328a8159d241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qW0RZySE.2cZTv4gGTcQ"/>
  <p:tag name="MIO_GUID" val="42ce6517-f7e6-43bf-8f2b-c053d9f6c3cb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HHQObQdEycrZN9rMPCdw"/>
  <p:tag name="MIO_GUID" val="dd799152-d41d-4edf-a53e-a29bc123b00d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R8yxTgakOsbvNp3mB8.g"/>
  <p:tag name="MIO_GUID" val="151b74d5-5653-469f-9b69-d4d7f8185e93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23tQCifU2EMU4EKE1YNQ"/>
  <p:tag name="MIO_GUID" val="e8f9078d-798d-48d2-ba66-c2c2ee30c47f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c044cdc-95fb-49e6-9079-02194a29d2b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c6bd652-e86f-46a5-8343-f3564fe3406f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581c34c-0af6-4e9d-86c4-95ff90652bf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4c56644-3670-4950-acd0-1ceeee3fa3e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nKe5gAH0GpI02G5BVv2Q"/>
  <p:tag name="MIO_GUID" val="2dd125a1-9509-43a4-99d7-ee8be9bd43a1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azI2WiijUq9nED7F45iWA"/>
  <p:tag name="MIO_GUID" val="fd82fa50-72b9-44d7-80ab-3bb34b7b284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XLieACmk.jP2QLSAH5iQ"/>
  <p:tag name="MIO_GUID" val="e861d49a-5223-4f09-bbc5-e11d20ee61ec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x0KZS6lU2si4U0HVw4Xg"/>
  <p:tag name="MIO_GUID" val="9806c39a-e9e4-4352-960e-681c5dd2cb5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fr3n6Dco0SYaHVRSZASyA"/>
  <p:tag name="MIO_GUID" val="7e4fc21d-9af1-4ea1-ac9c-098200d870a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aSRwRK150CnCXaHiGy0Lg"/>
  <p:tag name="MIO_GUID" val="cc8f99cb-b0de-4b2e-b188-4af9a3cc6c7f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86b5959-c576-4a08-a171-b76c1b9962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9db6264-77c6-42fc-9c70-9c27ecc08d6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f0b494e-7572-4d5f-8cc2-aa92e5bfd4bd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44762b9-d0c0-4e9a-a522-7f247d262d6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b35e9f3-4942-4e86-8177-caab8ea17f2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9c59c8f-2fc0-4829-ade2-f02f00f33d39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cb6b27b-b177-44e1-8774-0c44f5769e3c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176d601-d56d-4467-9182-f14a4d7a9d3e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e5c9872-4823-4f18-aef1-4bcf8fbb338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c320da-4f8e-4625-8a96-035320563721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ec54e8-f65f-4581-b415-6185300e977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aa37a53-9b4a-45bb-bb8e-5a750d94a913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84b31f5-767d-4542-8c84-5497aefcbeb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b72bfd9-1363-4a9a-9647-79a0a764ed1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56e05b6-76f2-4a82-ae9e-be4011dfb25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H5Qx303N0.IG4AwaweYiA"/>
  <p:tag name="MIO_GUID" val="6c05035e-967b-458e-90eb-a4765838170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6ede12c-51a6-40ac-927f-452506fe76fd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bb1b611-cce8-4b34-bb9f-2870470fe8b5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heme/theme1.xml><?xml version="1.0" encoding="utf-8"?>
<a:theme xmlns:a="http://schemas.openxmlformats.org/drawingml/2006/main" name="PST Style Guide_16x9">
  <a:themeElements>
    <a:clrScheme name="Topcon Colors 16May2016">
      <a:dk1>
        <a:srgbClr val="000000"/>
      </a:dk1>
      <a:lt1>
        <a:srgbClr val="FFFFFF"/>
      </a:lt1>
      <a:dk2>
        <a:srgbClr val="5C5C5C"/>
      </a:dk2>
      <a:lt2>
        <a:srgbClr val="EEEEEE"/>
      </a:lt2>
      <a:accent1>
        <a:srgbClr val="0079C2"/>
      </a:accent1>
      <a:accent2>
        <a:srgbClr val="808080"/>
      </a:accent2>
      <a:accent3>
        <a:srgbClr val="CBCBCB"/>
      </a:accent3>
      <a:accent4>
        <a:srgbClr val="EEEEEE"/>
      </a:accent4>
      <a:accent5>
        <a:srgbClr val="FFC62F"/>
      </a:accent5>
      <a:accent6>
        <a:srgbClr val="EEEEEE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251B5042-E10C-B645-8DD2-65C4C971E44E}" vid="{003CAB28-53FF-0E47-B9D8-B7EB98AD7BD4}"/>
    </a:ext>
  </a:extLst>
</a:theme>
</file>

<file path=ppt/theme/theme2.xml><?xml version="1.0" encoding="utf-8"?>
<a:theme xmlns:a="http://schemas.openxmlformats.org/drawingml/2006/main" name="Blank Master">
  <a:themeElements>
    <a:clrScheme name="Topcon Colors">
      <a:dk1>
        <a:srgbClr val="000000"/>
      </a:dk1>
      <a:lt1>
        <a:srgbClr val="FFFFFF"/>
      </a:lt1>
      <a:dk2>
        <a:srgbClr val="5C5C5C"/>
      </a:dk2>
      <a:lt2>
        <a:srgbClr val="EEECE1"/>
      </a:lt2>
      <a:accent1>
        <a:srgbClr val="0078C1"/>
      </a:accent1>
      <a:accent2>
        <a:srgbClr val="808080"/>
      </a:accent2>
      <a:accent3>
        <a:srgbClr val="CBCBCB"/>
      </a:accent3>
      <a:accent4>
        <a:srgbClr val="EEEEEE"/>
      </a:accent4>
      <a:accent5>
        <a:srgbClr val="F6CF45"/>
      </a:accent5>
      <a:accent6>
        <a:srgbClr val="EEEEEE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251B5042-E10C-B645-8DD2-65C4C971E44E}" vid="{98A50B13-CFAC-1C46-8583-89136E9926A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r_x0020_by xmlns="a614f00e-dab4-4a2d-a313-9bf16196da22" xsi:nil="true"/>
    <Order_x0020_Position xmlns="a614f00e-dab4-4a2d-a313-9bf16196da22" xsi:nil="true"/>
    <y5iy xmlns="a614f00e-dab4-4a2d-a313-9bf16196da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5424FE8250CC4EAF30B9DF332BC603" ma:contentTypeVersion="18" ma:contentTypeDescription="Create a new document." ma:contentTypeScope="" ma:versionID="cc8f71b7258fb7e59f4471466bc2261f">
  <xsd:schema xmlns:xsd="http://www.w3.org/2001/XMLSchema" xmlns:xs="http://www.w3.org/2001/XMLSchema" xmlns:p="http://schemas.microsoft.com/office/2006/metadata/properties" xmlns:ns2="a614f00e-dab4-4a2d-a313-9bf16196da22" xmlns:ns3="03a1336c-0d35-4052-96e5-54a989367c29" targetNamespace="http://schemas.microsoft.com/office/2006/metadata/properties" ma:root="true" ma:fieldsID="b8ba4eda58cb62c3faf4d884ae22c7f1" ns2:_="" ns3:_="">
    <xsd:import namespace="a614f00e-dab4-4a2d-a313-9bf16196da22"/>
    <xsd:import namespace="03a1336c-0d35-4052-96e5-54a989367c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Order_x0020_Position" minOccurs="0"/>
                <xsd:element ref="ns2:Order_x0020_by" minOccurs="0"/>
                <xsd:element ref="ns3:SharedWithUsers" minOccurs="0"/>
                <xsd:element ref="ns3:SharedWithDetails" minOccurs="0"/>
                <xsd:element ref="ns2:y5iy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14f00e-dab4-4a2d-a313-9bf16196da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Order_x0020_Position" ma:index="10" nillable="true" ma:displayName="Order Position" ma:format="Dropdown" ma:internalName="Order_x0020_Position">
      <xsd:simpleType>
        <xsd:restriction base="dms:Choice">
          <xsd:enumeration value="1"/>
          <xsd:enumeration value="2"/>
          <xsd:enumeration value="3"/>
          <xsd:enumeration value="4"/>
          <xsd:enumeration value="5"/>
          <xsd:enumeration value="6"/>
          <xsd:enumeration value="7"/>
          <xsd:enumeration value="8"/>
          <xsd:enumeration value="9"/>
          <xsd:enumeration value="10"/>
          <xsd:enumeration value="11"/>
          <xsd:enumeration value="12"/>
          <xsd:enumeration value="13"/>
          <xsd:enumeration value="14"/>
          <xsd:enumeration value="15"/>
          <xsd:enumeration value="16"/>
          <xsd:enumeration value="17"/>
          <xsd:enumeration value="18"/>
          <xsd:enumeration value="19"/>
          <xsd:enumeration value="20"/>
        </xsd:restriction>
      </xsd:simpleType>
    </xsd:element>
    <xsd:element name="Order_x0020_by" ma:index="11" nillable="true" ma:displayName="Order by" ma:internalName="Order_x0020_by" ma:percentage="FALSE">
      <xsd:simpleType>
        <xsd:restriction base="dms:Number"/>
      </xsd:simpleType>
    </xsd:element>
    <xsd:element name="y5iy" ma:index="14" nillable="true" ma:displayName="Number" ma:internalName="y5iy">
      <xsd:simpleType>
        <xsd:restriction base="dms:Number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1336c-0d35-4052-96e5-54a989367c2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0638ED-A741-4B88-AFAA-7712093C6BA8}">
  <ds:schemaRefs>
    <ds:schemaRef ds:uri="http://schemas.microsoft.com/office/2006/metadata/properties"/>
    <ds:schemaRef ds:uri="http://schemas.microsoft.com/office/infopath/2007/PartnerControls"/>
    <ds:schemaRef ds:uri="a614f00e-dab4-4a2d-a313-9bf16196da22"/>
  </ds:schemaRefs>
</ds:datastoreItem>
</file>

<file path=customXml/itemProps2.xml><?xml version="1.0" encoding="utf-8"?>
<ds:datastoreItem xmlns:ds="http://schemas.openxmlformats.org/officeDocument/2006/customXml" ds:itemID="{B015CF6F-4064-408B-A0F3-FE43910601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14f00e-dab4-4a2d-a313-9bf16196da22"/>
    <ds:schemaRef ds:uri="03a1336c-0d35-4052-96e5-54a989367c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46848FF-8B0E-4D7E-A2EF-05DFF02952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Powerpoint_Template_16x9-1</Template>
  <TotalTime>52</TotalTime>
  <Words>426</Words>
  <Application>Microsoft Macintosh PowerPoint</Application>
  <PresentationFormat>Widescreen</PresentationFormat>
  <Paragraphs>28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Narrow</vt:lpstr>
      <vt:lpstr>Calibri</vt:lpstr>
      <vt:lpstr>Wingdings</vt:lpstr>
      <vt:lpstr>PST Style Guide_16x9</vt:lpstr>
      <vt:lpstr>Blank Master</vt:lpstr>
      <vt:lpstr>think-cell Slide</vt:lpstr>
      <vt:lpstr>INTERGEO 2018</vt:lpstr>
      <vt:lpstr>Press Releases</vt:lpstr>
      <vt:lpstr>  Topcon Technology: Shaping the industry at INTERGEO 2018 </vt:lpstr>
      <vt:lpstr>  Topcon introduces new versatile addition to HiPer integrated receiver series </vt:lpstr>
      <vt:lpstr>PowerPoint Presentation</vt:lpstr>
      <vt:lpstr>Topcon announces release of next generation all-in-one mass data processing software </vt:lpstr>
      <vt:lpstr>Topcon announces added value for the Intel Falcon 8+ Drone – Topcon Edition</vt:lpstr>
      <vt:lpstr>Topcon introduces new GT total station with speed, accuracy ideal for tunneling, monitoring applications</vt:lpstr>
      <vt:lpstr>About us</vt:lpstr>
    </vt:vector>
  </TitlesOfParts>
  <Manager>Ron Oberlander</Manager>
  <Company/>
  <LinksUpToDate>false</LinksUpToDate>
  <SharedDoc>false</SharedDoc>
  <HyperlinkBase/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Lauren Leech</dc:creator>
  <cp:keywords>Style Guide</cp:keywords>
  <dc:description/>
  <cp:lastModifiedBy>Lauren Leech</cp:lastModifiedBy>
  <cp:revision>12</cp:revision>
  <cp:lastPrinted>2016-04-07T20:15:23Z</cp:lastPrinted>
  <dcterms:created xsi:type="dcterms:W3CDTF">2018-04-20T20:51:40Z</dcterms:created>
  <dcterms:modified xsi:type="dcterms:W3CDTF">2018-10-15T21:46:48Z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0x010100305424FE8250CC4EAF30B9DF332BC603</vt:lpwstr>
  </property>
</Properties>
</file>